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694" r:id="rId5"/>
    <p:sldMasterId id="2147483706" r:id="rId6"/>
  </p:sldMasterIdLst>
  <p:notesMasterIdLst>
    <p:notesMasterId r:id="rId44"/>
  </p:notesMasterIdLst>
  <p:handoutMasterIdLst>
    <p:handoutMasterId r:id="rId45"/>
  </p:handoutMasterIdLst>
  <p:sldIdLst>
    <p:sldId id="340" r:id="rId7"/>
    <p:sldId id="341" r:id="rId8"/>
    <p:sldId id="348" r:id="rId9"/>
    <p:sldId id="357" r:id="rId10"/>
    <p:sldId id="359" r:id="rId11"/>
    <p:sldId id="2142535714" r:id="rId12"/>
    <p:sldId id="2142535715" r:id="rId13"/>
    <p:sldId id="352" r:id="rId14"/>
    <p:sldId id="358" r:id="rId15"/>
    <p:sldId id="2142535716" r:id="rId16"/>
    <p:sldId id="365" r:id="rId17"/>
    <p:sldId id="366" r:id="rId18"/>
    <p:sldId id="2142535664" r:id="rId19"/>
    <p:sldId id="2142535665" r:id="rId20"/>
    <p:sldId id="2142535666" r:id="rId21"/>
    <p:sldId id="2142535667" r:id="rId22"/>
    <p:sldId id="2142535668" r:id="rId23"/>
    <p:sldId id="2142535669" r:id="rId24"/>
    <p:sldId id="267" r:id="rId25"/>
    <p:sldId id="268" r:id="rId26"/>
    <p:sldId id="269" r:id="rId27"/>
    <p:sldId id="270" r:id="rId28"/>
    <p:sldId id="271" r:id="rId29"/>
    <p:sldId id="272" r:id="rId30"/>
    <p:sldId id="273" r:id="rId31"/>
    <p:sldId id="274" r:id="rId32"/>
    <p:sldId id="275" r:id="rId33"/>
    <p:sldId id="277" r:id="rId34"/>
    <p:sldId id="278" r:id="rId35"/>
    <p:sldId id="2142535708" r:id="rId36"/>
    <p:sldId id="2142535709" r:id="rId37"/>
    <p:sldId id="2142535710" r:id="rId38"/>
    <p:sldId id="2142535711" r:id="rId39"/>
    <p:sldId id="2142535712" r:id="rId40"/>
    <p:sldId id="2142535713" r:id="rId41"/>
    <p:sldId id="343" r:id="rId42"/>
    <p:sldId id="355" r:id="rId43"/>
  </p:sldIdLst>
  <p:sldSz cx="18288000" cy="10287000"/>
  <p:notesSz cx="6858000" cy="9144000"/>
  <p:defaultTex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B24"/>
    <a:srgbClr val="082C19"/>
    <a:srgbClr val="FFFFFF"/>
    <a:srgbClr val="E7F1E9"/>
    <a:srgbClr val="4270C1"/>
    <a:srgbClr val="A3A3A3"/>
    <a:srgbClr val="FBBD00"/>
    <a:srgbClr val="5A99D3"/>
    <a:srgbClr val="E97C30"/>
    <a:srgbClr val="F9E0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E171933-4619-4E11-9A3F-F7608DF75F80}">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46" d="100"/>
          <a:sy n="46" d="100"/>
        </p:scale>
        <p:origin x="564" y="48"/>
      </p:cViewPr>
      <p:guideLst/>
    </p:cSldViewPr>
  </p:slideViewPr>
  <p:outlineViewPr>
    <p:cViewPr>
      <p:scale>
        <a:sx n="33" d="100"/>
        <a:sy n="33" d="100"/>
      </p:scale>
      <p:origin x="0" y="-1137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EF58-45CD-B50E-C44D6A69AD5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EF58-45CD-B50E-C44D6A69AD5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EF58-45CD-B50E-C44D6A69AD5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EF58-45CD-B50E-C44D6A69AD5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EF58-45CD-B50E-C44D6A69AD52}"/>
              </c:ext>
            </c:extLst>
          </c:dPt>
          <c:dLbls>
            <c:dLbl>
              <c:idx val="0"/>
              <c:layout>
                <c:manualLayout>
                  <c:x val="-4.7149122807017545E-2"/>
                  <c:y val="-2.8602249568591719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r>
                      <a:rPr lang="en-US" sz="2400" dirty="0">
                        <a:solidFill>
                          <a:srgbClr val="4270C1"/>
                        </a:solidFill>
                      </a:rPr>
                      <a:t>Poultry</a:t>
                    </a:r>
                    <a:r>
                      <a:rPr lang="en-US" sz="2400" baseline="0" dirty="0">
                        <a:solidFill>
                          <a:srgbClr val="4270C1"/>
                        </a:solidFill>
                      </a:rPr>
                      <a:t>, </a:t>
                    </a:r>
                    <a:fld id="{15CC6FDF-AE17-48C8-9C4D-6B5EAD6D6E3C}" type="VALUE">
                      <a:rPr lang="en-US" sz="2400" baseline="0" smtClean="0">
                        <a:solidFill>
                          <a:srgbClr val="4270C1"/>
                        </a:solidFill>
                      </a:rPr>
                      <a:pPr>
                        <a:defRPr sz="2400"/>
                      </a:pPr>
                      <a:t>[VALUE]</a:t>
                    </a:fld>
                    <a:endParaRPr lang="en-US" sz="2400" baseline="0" dirty="0">
                      <a:solidFill>
                        <a:srgbClr val="4270C1"/>
                      </a:solidFill>
                    </a:endParaRPr>
                  </a:p>
                  <a:p>
                    <a:pPr>
                      <a:defRPr sz="2400"/>
                    </a:pPr>
                    <a:r>
                      <a:rPr lang="en-US" sz="2400" strike="dblStrike" baseline="0" dirty="0">
                        <a:solidFill>
                          <a:srgbClr val="4270C1"/>
                        </a:solidFill>
                      </a:rPr>
                      <a:t>N</a:t>
                    </a:r>
                    <a:r>
                      <a:rPr lang="en-US" sz="2400" dirty="0">
                        <a:solidFill>
                          <a:srgbClr val="4270C1"/>
                        </a:solidFill>
                      </a:rPr>
                      <a:t>249,821,437.50</a:t>
                    </a:r>
                  </a:p>
                  <a:p>
                    <a:pPr>
                      <a:defRPr sz="2400"/>
                    </a:pPr>
                    <a:r>
                      <a:rPr lang="en-US" sz="2400" dirty="0">
                        <a:solidFill>
                          <a:schemeClr val="accent1">
                            <a:lumMod val="20000"/>
                            <a:lumOff val="80000"/>
                          </a:schemeClr>
                        </a:solidFill>
                      </a:rPr>
                      <a:t>43.32%</a:t>
                    </a:r>
                  </a:p>
                </c:rich>
              </c:tx>
              <c:numFmt formatCode="@"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EF58-45CD-B50E-C44D6A69AD52}"/>
                </c:ext>
                <c:ext xmlns:c15="http://schemas.microsoft.com/office/drawing/2012/chart" uri="{CE6537A1-D6FC-4f65-9D91-7224C49458BB}">
                  <c15:layout>
                    <c:manualLayout>
                      <c:w val="0.22715551181102361"/>
                      <c:h val="0.1582278513882848"/>
                    </c:manualLayout>
                  </c15:layout>
                  <c15:dlblFieldTable/>
                  <c15:showDataLabelsRange val="0"/>
                </c:ext>
              </c:extLst>
            </c:dLbl>
            <c:dLbl>
              <c:idx val="1"/>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5E0749C5-5CC4-40CF-9909-94F70087DF4E}" type="CATEGORYNAME">
                      <a:rPr lang="en-US" sz="2400">
                        <a:solidFill>
                          <a:srgbClr val="E97C30"/>
                        </a:solidFill>
                      </a:rPr>
                      <a:pPr>
                        <a:defRPr sz="2400">
                          <a:solidFill>
                            <a:schemeClr val="accent1"/>
                          </a:solidFill>
                        </a:defRPr>
                      </a:pPr>
                      <a:t>[CATEGORY NAME]</a:t>
                    </a:fld>
                    <a:r>
                      <a:rPr lang="en-US" sz="2400" baseline="0" dirty="0">
                        <a:solidFill>
                          <a:srgbClr val="E97C30"/>
                        </a:solidFill>
                      </a:rPr>
                      <a:t>, </a:t>
                    </a:r>
                    <a:fld id="{9F885348-9517-46C7-8F16-3883C9B59F9A}" type="VALUE">
                      <a:rPr lang="en-US" sz="2400" baseline="0" smtClean="0">
                        <a:solidFill>
                          <a:srgbClr val="E97C30"/>
                        </a:solidFill>
                      </a:rPr>
                      <a:pPr>
                        <a:defRPr sz="2400">
                          <a:solidFill>
                            <a:schemeClr val="accent1"/>
                          </a:solidFill>
                        </a:defRPr>
                      </a:pPr>
                      <a:t>[VALUE]</a:t>
                    </a:fld>
                    <a:endParaRPr lang="en-US" sz="2400" baseline="0" dirty="0">
                      <a:solidFill>
                        <a:srgbClr val="E97C30"/>
                      </a:solidFill>
                    </a:endParaRPr>
                  </a:p>
                  <a:p>
                    <a:pPr>
                      <a:defRPr sz="2400">
                        <a:solidFill>
                          <a:schemeClr val="accent1"/>
                        </a:solidFill>
                      </a:defRPr>
                    </a:pPr>
                    <a:r>
                      <a:rPr lang="en-US" sz="2400" strike="dblStrike" baseline="0" dirty="0">
                        <a:solidFill>
                          <a:srgbClr val="E97C30"/>
                        </a:solidFill>
                      </a:rPr>
                      <a:t>N</a:t>
                    </a:r>
                    <a:r>
                      <a:rPr lang="en-US" sz="2400" dirty="0">
                        <a:solidFill>
                          <a:srgbClr val="E97C30"/>
                        </a:solidFill>
                      </a:rPr>
                      <a:t>134,318,562.5</a:t>
                    </a:r>
                  </a:p>
                  <a:p>
                    <a:pPr>
                      <a:defRPr sz="2400">
                        <a:solidFill>
                          <a:schemeClr val="accent1"/>
                        </a:solidFill>
                      </a:defRPr>
                    </a:pPr>
                    <a:r>
                      <a:rPr lang="en-US" sz="2400" dirty="0">
                        <a:solidFill>
                          <a:schemeClr val="accent1">
                            <a:lumMod val="20000"/>
                            <a:lumOff val="80000"/>
                          </a:schemeClr>
                        </a:solidFill>
                      </a:rPr>
                      <a:t>23.29%</a:t>
                    </a:r>
                  </a:p>
                </c:rich>
              </c:tx>
              <c:numFmt formatCode="@"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EF58-45CD-B50E-C44D6A69AD52}"/>
                </c:ext>
                <c:ext xmlns:c15="http://schemas.microsoft.com/office/drawing/2012/chart" uri="{CE6537A1-D6FC-4f65-9D91-7224C49458BB}">
                  <c15:layout/>
                  <c15:dlblFieldTable/>
                  <c15:showDataLabelsRange val="0"/>
                </c:ext>
              </c:extLst>
            </c:dLbl>
            <c:dLbl>
              <c:idx val="2"/>
              <c:layout>
                <c:manualLayout>
                  <c:x val="5.4824561403508665E-3"/>
                  <c:y val="0.13109017846129864"/>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B55B0773-7F5A-4583-85A3-DAE44C10D252}" type="CATEGORYNAME">
                      <a:rPr lang="en-US" sz="2400" dirty="0">
                        <a:solidFill>
                          <a:srgbClr val="A3A3A3"/>
                        </a:solidFill>
                      </a:rPr>
                      <a:pPr>
                        <a:defRPr sz="2400">
                          <a:solidFill>
                            <a:schemeClr val="accent1"/>
                          </a:solidFill>
                        </a:defRPr>
                      </a:pPr>
                      <a:t>[CATEGORY NAME]</a:t>
                    </a:fld>
                    <a:r>
                      <a:rPr lang="en-US" sz="2400" baseline="0" dirty="0">
                        <a:solidFill>
                          <a:srgbClr val="A3A3A3"/>
                        </a:solidFill>
                      </a:rPr>
                      <a:t>, </a:t>
                    </a:r>
                    <a:fld id="{9C7ED6AE-2C83-4145-AB5A-F004FAF40117}" type="VALUE">
                      <a:rPr lang="en-US" sz="2400" baseline="0" smtClean="0">
                        <a:solidFill>
                          <a:srgbClr val="A3A3A3"/>
                        </a:solidFill>
                      </a:rPr>
                      <a:pPr>
                        <a:defRPr sz="2400">
                          <a:solidFill>
                            <a:schemeClr val="accent1"/>
                          </a:solidFill>
                        </a:defRPr>
                      </a:pPr>
                      <a:t>[VALUE]</a:t>
                    </a:fld>
                    <a:endParaRPr lang="en-US" sz="2400" baseline="0" dirty="0">
                      <a:solidFill>
                        <a:srgbClr val="A3A3A3"/>
                      </a:solidFill>
                    </a:endParaRPr>
                  </a:p>
                  <a:p>
                    <a:pPr>
                      <a:defRPr sz="2400">
                        <a:solidFill>
                          <a:schemeClr val="accent1"/>
                        </a:solidFill>
                      </a:defRPr>
                    </a:pPr>
                    <a:r>
                      <a:rPr lang="en-US" sz="2400" strike="dblStrike" baseline="0" dirty="0">
                        <a:solidFill>
                          <a:srgbClr val="A3A3A3"/>
                        </a:solidFill>
                      </a:rPr>
                      <a:t>N</a:t>
                    </a:r>
                    <a:r>
                      <a:rPr lang="en-US" sz="2400" dirty="0">
                        <a:solidFill>
                          <a:srgbClr val="A3A3A3"/>
                        </a:solidFill>
                      </a:rPr>
                      <a:t>134,130,000.00</a:t>
                    </a:r>
                  </a:p>
                  <a:p>
                    <a:pPr>
                      <a:defRPr sz="2400">
                        <a:solidFill>
                          <a:schemeClr val="accent1"/>
                        </a:solidFill>
                      </a:defRPr>
                    </a:pPr>
                    <a:r>
                      <a:rPr lang="en-US" sz="2400" dirty="0">
                        <a:solidFill>
                          <a:schemeClr val="accent1">
                            <a:lumMod val="20000"/>
                            <a:lumOff val="80000"/>
                          </a:schemeClr>
                        </a:solidFill>
                      </a:rPr>
                      <a:t>23.26%</a:t>
                    </a:r>
                  </a:p>
                </c:rich>
              </c:tx>
              <c:numFmt formatCode="@"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EF58-45CD-B50E-C44D6A69AD52}"/>
                </c:ext>
                <c:ext xmlns:c15="http://schemas.microsoft.com/office/drawing/2012/chart" uri="{CE6537A1-D6FC-4f65-9D91-7224C49458BB}">
                  <c15:layout>
                    <c:manualLayout>
                      <c:w val="0.19274666735736981"/>
                      <c:h val="0.19341166847356839"/>
                    </c:manualLayout>
                  </c15:layout>
                  <c15:dlblFieldTable/>
                  <c15:showDataLabelsRange val="0"/>
                </c:ext>
              </c:extLst>
            </c:dLbl>
            <c:dLbl>
              <c:idx val="3"/>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72B67AF2-9C03-46EB-9EFA-E4746A49C4C3}" type="CATEGORYNAME">
                      <a:rPr lang="en-US" sz="2400">
                        <a:solidFill>
                          <a:srgbClr val="FBBD00"/>
                        </a:solidFill>
                      </a:rPr>
                      <a:pPr>
                        <a:defRPr sz="2400">
                          <a:solidFill>
                            <a:schemeClr val="accent1"/>
                          </a:solidFill>
                        </a:defRPr>
                      </a:pPr>
                      <a:t>[CATEGORY NAME]</a:t>
                    </a:fld>
                    <a:r>
                      <a:rPr lang="en-US" sz="2400" baseline="0" dirty="0">
                        <a:solidFill>
                          <a:srgbClr val="FBBD00"/>
                        </a:solidFill>
                      </a:rPr>
                      <a:t>, </a:t>
                    </a:r>
                    <a:fld id="{C628D746-8107-4C93-91B3-146354CD6F91}" type="VALUE">
                      <a:rPr lang="en-US" sz="2400" baseline="0" smtClean="0">
                        <a:solidFill>
                          <a:srgbClr val="FBBD00"/>
                        </a:solidFill>
                      </a:rPr>
                      <a:pPr>
                        <a:defRPr sz="2400">
                          <a:solidFill>
                            <a:schemeClr val="accent1"/>
                          </a:solidFill>
                        </a:defRPr>
                      </a:pPr>
                      <a:t>[VALUE]</a:t>
                    </a:fld>
                    <a:endParaRPr lang="en-US" sz="2400" baseline="0" dirty="0">
                      <a:solidFill>
                        <a:srgbClr val="FBBD00"/>
                      </a:solidFill>
                    </a:endParaRPr>
                  </a:p>
                  <a:p>
                    <a:pPr>
                      <a:defRPr sz="2400">
                        <a:solidFill>
                          <a:schemeClr val="accent1"/>
                        </a:solidFill>
                      </a:defRPr>
                    </a:pPr>
                    <a:r>
                      <a:rPr lang="en-US" sz="2400" strike="dblStrike" baseline="0" dirty="0">
                        <a:solidFill>
                          <a:srgbClr val="FBBD00"/>
                        </a:solidFill>
                      </a:rPr>
                      <a:t>N</a:t>
                    </a:r>
                    <a:r>
                      <a:rPr lang="en-US" sz="2400" dirty="0">
                        <a:solidFill>
                          <a:srgbClr val="FBBD00"/>
                        </a:solidFill>
                      </a:rPr>
                      <a:t>44,660,000.00</a:t>
                    </a:r>
                  </a:p>
                  <a:p>
                    <a:pPr>
                      <a:defRPr sz="2400">
                        <a:solidFill>
                          <a:schemeClr val="accent1"/>
                        </a:solidFill>
                      </a:defRPr>
                    </a:pPr>
                    <a:r>
                      <a:rPr lang="en-US" sz="2400" dirty="0">
                        <a:solidFill>
                          <a:schemeClr val="accent1">
                            <a:lumMod val="20000"/>
                            <a:lumOff val="80000"/>
                          </a:schemeClr>
                        </a:solidFill>
                      </a:rPr>
                      <a:t>7.74%</a:t>
                    </a:r>
                  </a:p>
                </c:rich>
              </c:tx>
              <c:numFmt formatCode="@"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EF58-45CD-B50E-C44D6A69AD52}"/>
                </c:ext>
                <c:ext xmlns:c15="http://schemas.microsoft.com/office/drawing/2012/chart" uri="{CE6537A1-D6FC-4f65-9D91-7224C49458BB}">
                  <c15:layout/>
                  <c15:dlblFieldTable/>
                  <c15:showDataLabelsRange val="0"/>
                </c:ext>
              </c:extLst>
            </c:dLbl>
            <c:dLbl>
              <c:idx val="4"/>
              <c:layout>
                <c:manualLayout>
                  <c:x val="4.437137380853709E-2"/>
                  <c:y val="-5.0165477573861167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C7780DFB-AED8-4352-B95F-B4EE9D23A6D1}" type="CATEGORYNAME">
                      <a:rPr lang="en-US" sz="2400">
                        <a:solidFill>
                          <a:srgbClr val="5A99D3"/>
                        </a:solidFill>
                      </a:rPr>
                      <a:pPr>
                        <a:defRPr sz="2400">
                          <a:solidFill>
                            <a:schemeClr val="accent1"/>
                          </a:solidFill>
                        </a:defRPr>
                      </a:pPr>
                      <a:t>[CATEGORY NAME]</a:t>
                    </a:fld>
                    <a:r>
                      <a:rPr lang="en-US" sz="2400" baseline="0" dirty="0">
                        <a:solidFill>
                          <a:srgbClr val="5A99D3"/>
                        </a:solidFill>
                      </a:rPr>
                      <a:t>, </a:t>
                    </a:r>
                    <a:fld id="{AB596392-9526-4381-9E41-E047BCB7F04C}" type="VALUE">
                      <a:rPr lang="en-US" sz="2400" baseline="0" smtClean="0">
                        <a:solidFill>
                          <a:srgbClr val="5A99D3"/>
                        </a:solidFill>
                      </a:rPr>
                      <a:pPr>
                        <a:defRPr sz="2400">
                          <a:solidFill>
                            <a:schemeClr val="accent1"/>
                          </a:solidFill>
                        </a:defRPr>
                      </a:pPr>
                      <a:t>[VALUE]</a:t>
                    </a:fld>
                    <a:endParaRPr lang="en-US" sz="2400" baseline="0" dirty="0">
                      <a:solidFill>
                        <a:srgbClr val="5A99D3"/>
                      </a:solidFill>
                    </a:endParaRPr>
                  </a:p>
                  <a:p>
                    <a:pPr>
                      <a:defRPr sz="2400">
                        <a:solidFill>
                          <a:schemeClr val="accent1"/>
                        </a:solidFill>
                      </a:defRPr>
                    </a:pPr>
                    <a:r>
                      <a:rPr lang="en-US" sz="2400" strike="dblStrike" baseline="0" dirty="0">
                        <a:solidFill>
                          <a:srgbClr val="5A99D3"/>
                        </a:solidFill>
                      </a:rPr>
                      <a:t>N</a:t>
                    </a:r>
                    <a:r>
                      <a:rPr lang="en-US" sz="2400" dirty="0">
                        <a:solidFill>
                          <a:srgbClr val="5A99D3"/>
                        </a:solidFill>
                      </a:rPr>
                      <a:t>13,770,000.00</a:t>
                    </a:r>
                  </a:p>
                  <a:p>
                    <a:pPr>
                      <a:defRPr sz="2400">
                        <a:solidFill>
                          <a:schemeClr val="accent1"/>
                        </a:solidFill>
                      </a:defRPr>
                    </a:pPr>
                    <a:r>
                      <a:rPr lang="en-US" sz="2400" dirty="0">
                        <a:solidFill>
                          <a:schemeClr val="accent1">
                            <a:lumMod val="20000"/>
                            <a:lumOff val="80000"/>
                          </a:schemeClr>
                        </a:solidFill>
                      </a:rPr>
                      <a:t>2.39%</a:t>
                    </a:r>
                  </a:p>
                </c:rich>
              </c:tx>
              <c:numFmt formatCode="@"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EF58-45CD-B50E-C44D6A69AD52}"/>
                </c:ext>
                <c:ext xmlns:c15="http://schemas.microsoft.com/office/drawing/2012/chart" uri="{CE6537A1-D6FC-4f65-9D91-7224C49458BB}">
                  <c15:layout/>
                  <c15:dlblFieldTable/>
                  <c15:showDataLabelsRange val="0"/>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Sheet1!$A$1:$E$1</c:f>
              <c:strCache>
                <c:ptCount val="5"/>
                <c:pt idx="0">
                  <c:v>Livestock/Poultry</c:v>
                </c:pt>
                <c:pt idx="1">
                  <c:v>Fisheries</c:v>
                </c:pt>
                <c:pt idx="2">
                  <c:v>Open field</c:v>
                </c:pt>
                <c:pt idx="3">
                  <c:v>Value addition</c:v>
                </c:pt>
                <c:pt idx="4">
                  <c:v>Green house</c:v>
                </c:pt>
              </c:strCache>
            </c:strRef>
          </c:cat>
          <c:val>
            <c:numRef>
              <c:f>Sheet1!$A$2:$E$2</c:f>
              <c:numCache>
                <c:formatCode>General</c:formatCode>
                <c:ptCount val="5"/>
                <c:pt idx="0">
                  <c:v>106</c:v>
                </c:pt>
                <c:pt idx="1">
                  <c:v>57</c:v>
                </c:pt>
                <c:pt idx="2">
                  <c:v>82</c:v>
                </c:pt>
                <c:pt idx="3">
                  <c:v>44</c:v>
                </c:pt>
                <c:pt idx="4">
                  <c:v>9</c:v>
                </c:pt>
              </c:numCache>
            </c:numRef>
          </c:val>
          <c:extLst xmlns:c16r2="http://schemas.microsoft.com/office/drawing/2015/06/chart">
            <c:ext xmlns:c16="http://schemas.microsoft.com/office/drawing/2014/chart" uri="{C3380CC4-5D6E-409C-BE32-E72D297353CC}">
              <c16:uniqueId val="{0000000A-EF58-45CD-B50E-C44D6A69AD52}"/>
            </c:ext>
          </c:extLst>
        </c:ser>
        <c:dLbls>
          <c:dLblPos val="outEnd"/>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2296190772206093"/>
          <c:y val="0.37562591291815711"/>
          <c:w val="0.27045914490951789"/>
          <c:h val="0.37901375625653244"/>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CDA3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 (2)'!$A$11</c:f>
              <c:strCache>
                <c:ptCount val="1"/>
                <c:pt idx="0">
                  <c:v>Presented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 (2)'!$B$10</c:f>
              <c:strCache>
                <c:ptCount val="1"/>
                <c:pt idx="0">
                  <c:v>No. of Beneficiaries</c:v>
                </c:pt>
              </c:strCache>
            </c:strRef>
          </c:cat>
          <c:val>
            <c:numRef>
              <c:f>'Sheet1 (2)'!$B$11</c:f>
              <c:numCache>
                <c:formatCode>General</c:formatCode>
                <c:ptCount val="1"/>
                <c:pt idx="0">
                  <c:v>268</c:v>
                </c:pt>
              </c:numCache>
            </c:numRef>
          </c:val>
          <c:extLst xmlns:c16r2="http://schemas.microsoft.com/office/drawing/2015/06/chart">
            <c:ext xmlns:c16="http://schemas.microsoft.com/office/drawing/2014/chart" uri="{C3380CC4-5D6E-409C-BE32-E72D297353CC}">
              <c16:uniqueId val="{00000000-99E2-49D5-A035-337EB3EC3D54}"/>
            </c:ext>
          </c:extLst>
        </c:ser>
        <c:ser>
          <c:idx val="1"/>
          <c:order val="1"/>
          <c:tx>
            <c:strRef>
              <c:f>'Sheet1 (2)'!$A$12</c:f>
              <c:strCache>
                <c:ptCount val="1"/>
                <c:pt idx="0">
                  <c:v>Refused to Present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 (2)'!$B$10</c:f>
              <c:strCache>
                <c:ptCount val="1"/>
                <c:pt idx="0">
                  <c:v>No. of Beneficiaries</c:v>
                </c:pt>
              </c:strCache>
            </c:strRef>
          </c:cat>
          <c:val>
            <c:numRef>
              <c:f>'Sheet1 (2)'!$B$12</c:f>
              <c:numCache>
                <c:formatCode>General</c:formatCode>
                <c:ptCount val="1"/>
                <c:pt idx="0">
                  <c:v>26</c:v>
                </c:pt>
              </c:numCache>
            </c:numRef>
          </c:val>
          <c:extLst xmlns:c16r2="http://schemas.microsoft.com/office/drawing/2015/06/chart">
            <c:ext xmlns:c16="http://schemas.microsoft.com/office/drawing/2014/chart" uri="{C3380CC4-5D6E-409C-BE32-E72D297353CC}">
              <c16:uniqueId val="{00000001-99E2-49D5-A035-337EB3EC3D54}"/>
            </c:ext>
          </c:extLst>
        </c:ser>
        <c:ser>
          <c:idx val="2"/>
          <c:order val="2"/>
          <c:tx>
            <c:strRef>
              <c:f>'Sheet1 (2)'!$A$13</c:f>
              <c:strCache>
                <c:ptCount val="1"/>
                <c:pt idx="0">
                  <c:v>ill-Health</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 (2)'!$B$10</c:f>
              <c:strCache>
                <c:ptCount val="1"/>
                <c:pt idx="0">
                  <c:v>No. of Beneficiaries</c:v>
                </c:pt>
              </c:strCache>
            </c:strRef>
          </c:cat>
          <c:val>
            <c:numRef>
              <c:f>'Sheet1 (2)'!$B$13</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99E2-49D5-A035-337EB3EC3D54}"/>
            </c:ext>
          </c:extLst>
        </c:ser>
        <c:dLbls>
          <c:showLegendKey val="0"/>
          <c:showVal val="1"/>
          <c:showCatName val="0"/>
          <c:showSerName val="0"/>
          <c:showPercent val="0"/>
          <c:showBubbleSize val="0"/>
        </c:dLbls>
        <c:gapWidth val="150"/>
        <c:shape val="box"/>
        <c:axId val="920297248"/>
        <c:axId val="920294504"/>
        <c:axId val="0"/>
      </c:bar3DChart>
      <c:catAx>
        <c:axId val="9202972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920294504"/>
        <c:crosses val="autoZero"/>
        <c:auto val="1"/>
        <c:lblAlgn val="ctr"/>
        <c:lblOffset val="100"/>
        <c:noMultiLvlLbl val="0"/>
      </c:catAx>
      <c:valAx>
        <c:axId val="920294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9202972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b="1">
          <a:solidFill>
            <a:srgbClr val="FFFFFF"/>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Sheet1!$A$11</c:f>
              <c:strCache>
                <c:ptCount val="1"/>
                <c:pt idx="0">
                  <c:v>Very High Compliance (5)</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c:f>
              <c:strCache>
                <c:ptCount val="1"/>
                <c:pt idx="0">
                  <c:v>No. of Beneficiaries</c:v>
                </c:pt>
              </c:strCache>
            </c:strRef>
          </c:cat>
          <c:val>
            <c:numRef>
              <c:f>Sheet1!$B$11</c:f>
              <c:numCache>
                <c:formatCode>General</c:formatCode>
                <c:ptCount val="1"/>
                <c:pt idx="0">
                  <c:v>60</c:v>
                </c:pt>
              </c:numCache>
            </c:numRef>
          </c:val>
          <c:extLst xmlns:c16r2="http://schemas.microsoft.com/office/drawing/2015/06/chart">
            <c:ext xmlns:c16="http://schemas.microsoft.com/office/drawing/2014/chart" uri="{C3380CC4-5D6E-409C-BE32-E72D297353CC}">
              <c16:uniqueId val="{00000000-66E0-4DEB-BB7B-646C90D6D3AE}"/>
            </c:ext>
          </c:extLst>
        </c:ser>
        <c:ser>
          <c:idx val="1"/>
          <c:order val="1"/>
          <c:tx>
            <c:strRef>
              <c:f>Sheet1!$A$12</c:f>
              <c:strCache>
                <c:ptCount val="1"/>
                <c:pt idx="0">
                  <c:v>High Compliance (4)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c:f>
              <c:strCache>
                <c:ptCount val="1"/>
                <c:pt idx="0">
                  <c:v>No. of Beneficiaries</c:v>
                </c:pt>
              </c:strCache>
            </c:strRef>
          </c:cat>
          <c:val>
            <c:numRef>
              <c:f>Sheet1!$B$12</c:f>
              <c:numCache>
                <c:formatCode>General</c:formatCode>
                <c:ptCount val="1"/>
                <c:pt idx="0">
                  <c:v>111</c:v>
                </c:pt>
              </c:numCache>
            </c:numRef>
          </c:val>
          <c:extLst xmlns:c16r2="http://schemas.microsoft.com/office/drawing/2015/06/chart">
            <c:ext xmlns:c16="http://schemas.microsoft.com/office/drawing/2014/chart" uri="{C3380CC4-5D6E-409C-BE32-E72D297353CC}">
              <c16:uniqueId val="{00000001-66E0-4DEB-BB7B-646C90D6D3AE}"/>
            </c:ext>
          </c:extLst>
        </c:ser>
        <c:ser>
          <c:idx val="2"/>
          <c:order val="2"/>
          <c:tx>
            <c:strRef>
              <c:f>Sheet1!$A$13</c:f>
              <c:strCache>
                <c:ptCount val="1"/>
                <c:pt idx="0">
                  <c:v>Fair Compliance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tx>
                <c:rich>
                  <a:bodyPr/>
                  <a:lstStyle/>
                  <a:p>
                    <a:r>
                      <a:rPr lang="en-US" smtClean="0"/>
                      <a:t>77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c:f>
              <c:strCache>
                <c:ptCount val="1"/>
                <c:pt idx="0">
                  <c:v>No. of Beneficiaries</c:v>
                </c:pt>
              </c:strCache>
            </c:strRef>
          </c:cat>
          <c:val>
            <c:numRef>
              <c:f>Sheet1!$B$13</c:f>
              <c:numCache>
                <c:formatCode>General</c:formatCode>
                <c:ptCount val="1"/>
                <c:pt idx="0">
                  <c:v>75</c:v>
                </c:pt>
              </c:numCache>
            </c:numRef>
          </c:val>
          <c:extLst xmlns:c16r2="http://schemas.microsoft.com/office/drawing/2015/06/chart">
            <c:ext xmlns:c16="http://schemas.microsoft.com/office/drawing/2014/chart" uri="{C3380CC4-5D6E-409C-BE32-E72D297353CC}">
              <c16:uniqueId val="{00000002-66E0-4DEB-BB7B-646C90D6D3AE}"/>
            </c:ext>
          </c:extLst>
        </c:ser>
        <c:ser>
          <c:idx val="3"/>
          <c:order val="3"/>
          <c:tx>
            <c:strRef>
              <c:f>Sheet1!$A$14</c:f>
              <c:strCache>
                <c:ptCount val="1"/>
                <c:pt idx="0">
                  <c:v>Low Compliance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4.6135698008635755E-2"/>
                      <c:h val="5.9246082131863401E-2"/>
                    </c:manualLayout>
                  </c15:layout>
                </c:ext>
              </c:extLst>
            </c:dLbl>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c:f>
              <c:strCache>
                <c:ptCount val="1"/>
                <c:pt idx="0">
                  <c:v>No. of Beneficiaries</c:v>
                </c:pt>
              </c:strCache>
            </c:strRef>
          </c:cat>
          <c:val>
            <c:numRef>
              <c:f>Sheet1!$B$14</c:f>
              <c:numCache>
                <c:formatCode>General</c:formatCode>
                <c:ptCount val="1"/>
                <c:pt idx="0">
                  <c:v>13</c:v>
                </c:pt>
              </c:numCache>
            </c:numRef>
          </c:val>
          <c:extLst xmlns:c16r2="http://schemas.microsoft.com/office/drawing/2015/06/chart">
            <c:ext xmlns:c16="http://schemas.microsoft.com/office/drawing/2014/chart" uri="{C3380CC4-5D6E-409C-BE32-E72D297353CC}">
              <c16:uniqueId val="{00000003-66E0-4DEB-BB7B-646C90D6D3AE}"/>
            </c:ext>
          </c:extLst>
        </c:ser>
        <c:ser>
          <c:idx val="4"/>
          <c:order val="4"/>
          <c:tx>
            <c:strRef>
              <c:f>Sheet1!$A$15</c:f>
              <c:strCache>
                <c:ptCount val="1"/>
                <c:pt idx="0">
                  <c:v>Zero/No Compliance (0)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c:f>
              <c:strCache>
                <c:ptCount val="1"/>
                <c:pt idx="0">
                  <c:v>No. of Beneficiaries</c:v>
                </c:pt>
              </c:strCache>
            </c:strRef>
          </c:cat>
          <c:val>
            <c:numRef>
              <c:f>Sheet1!$B$15</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4-66E0-4DEB-BB7B-646C90D6D3AE}"/>
            </c:ext>
          </c:extLst>
        </c:ser>
        <c:dLbls>
          <c:showLegendKey val="0"/>
          <c:showVal val="1"/>
          <c:showCatName val="0"/>
          <c:showSerName val="0"/>
          <c:showPercent val="0"/>
          <c:showBubbleSize val="0"/>
        </c:dLbls>
        <c:gapWidth val="150"/>
        <c:shape val="box"/>
        <c:axId val="920298032"/>
        <c:axId val="920298816"/>
        <c:axId val="0"/>
      </c:bar3DChart>
      <c:catAx>
        <c:axId val="9202980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920298816"/>
        <c:crosses val="autoZero"/>
        <c:auto val="1"/>
        <c:lblAlgn val="ctr"/>
        <c:lblOffset val="100"/>
        <c:noMultiLvlLbl val="0"/>
      </c:catAx>
      <c:valAx>
        <c:axId val="920298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92029803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b="1">
          <a:solidFill>
            <a:srgbClr val="FFFFFF"/>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482B951-AFFF-3499-FDE3-02A7F0BD15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22E5896A-FCE2-110F-B202-A8E435372D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E69F83-204D-4778-AAD0-A0F851A3AEEE}" type="datetimeFigureOut">
              <a:rPr lang="en-US" smtClean="0"/>
              <a:t>7/28/2025</a:t>
            </a:fld>
            <a:endParaRPr lang="en-US" dirty="0"/>
          </a:p>
        </p:txBody>
      </p:sp>
      <p:sp>
        <p:nvSpPr>
          <p:cNvPr id="4" name="Footer Placeholder 3">
            <a:extLst>
              <a:ext uri="{FF2B5EF4-FFF2-40B4-BE49-F238E27FC236}">
                <a16:creationId xmlns:a16="http://schemas.microsoft.com/office/drawing/2014/main" xmlns="" id="{911BFBA0-47AD-543A-6AE4-769D8F865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818FC355-FEF6-ED8F-8D0E-F362E204A0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669D59-B021-49CB-887D-52B8FEE1CE18}" type="slidenum">
              <a:rPr lang="en-US" smtClean="0"/>
              <a:t>‹#›</a:t>
            </a:fld>
            <a:endParaRPr lang="en-US" dirty="0"/>
          </a:p>
        </p:txBody>
      </p:sp>
    </p:spTree>
    <p:extLst>
      <p:ext uri="{BB962C8B-B14F-4D97-AF65-F5344CB8AC3E}">
        <p14:creationId xmlns:p14="http://schemas.microsoft.com/office/powerpoint/2010/main" val="28170690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Abia State CSS Farms Project Initiative</a:t>
            </a:r>
            <a:endParaRPr lang="en-NG"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32C3C-A191-48C2-A7E8-9C96AF841A7A}" type="slidenum">
              <a:rPr lang="en-US" smtClean="0"/>
              <a:t>‹#›</a:t>
            </a:fld>
            <a:endParaRPr lang="en-US" dirty="0"/>
          </a:p>
        </p:txBody>
      </p:sp>
    </p:spTree>
    <p:extLst>
      <p:ext uri="{BB962C8B-B14F-4D97-AF65-F5344CB8AC3E}">
        <p14:creationId xmlns:p14="http://schemas.microsoft.com/office/powerpoint/2010/main" val="1856394223"/>
      </p:ext>
    </p:extLst>
  </p:cSld>
  <p:clrMap bg1="lt1" tx1="dk1" bg2="lt2" tx2="dk2" accent1="accent1" accent2="accent2" accent3="accent3" accent4="accent4" accent5="accent5" accent6="accent6" hlink="hlink" folHlink="folHlink"/>
  <p:hf hd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1</a:t>
            </a:fld>
            <a:endParaRPr lang="en-US" dirty="0"/>
          </a:p>
        </p:txBody>
      </p:sp>
      <p:sp>
        <p:nvSpPr>
          <p:cNvPr id="5" name="Footer Placeholder 4">
            <a:extLst>
              <a:ext uri="{FF2B5EF4-FFF2-40B4-BE49-F238E27FC236}">
                <a16:creationId xmlns:a16="http://schemas.microsoft.com/office/drawing/2014/main" xmlns="" id="{6EB82A09-A836-33CE-25CD-F3A6CFA96136}"/>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108604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FBEB35-F609-0ED9-EC83-ADB1C6B06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D3B70A3-6A92-DA13-153E-A042D68C0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436C4AF-151B-DBF6-5C46-7B1680EDC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0F1E46DD-F925-1A45-7AF0-FD9802936368}"/>
              </a:ext>
            </a:extLst>
          </p:cNvPr>
          <p:cNvSpPr>
            <a:spLocks noGrp="1"/>
          </p:cNvSpPr>
          <p:nvPr>
            <p:ph type="sldNum" sz="quarter" idx="5"/>
          </p:nvPr>
        </p:nvSpPr>
        <p:spPr/>
        <p:txBody>
          <a:bodyPr/>
          <a:lstStyle/>
          <a:p>
            <a:fld id="{17732C3C-A191-48C2-A7E8-9C96AF841A7A}" type="slidenum">
              <a:rPr lang="en-US" smtClean="0"/>
              <a:t>10</a:t>
            </a:fld>
            <a:endParaRPr lang="en-US" dirty="0"/>
          </a:p>
        </p:txBody>
      </p:sp>
      <p:sp>
        <p:nvSpPr>
          <p:cNvPr id="5" name="Footer Placeholder 4">
            <a:extLst>
              <a:ext uri="{FF2B5EF4-FFF2-40B4-BE49-F238E27FC236}">
                <a16:creationId xmlns:a16="http://schemas.microsoft.com/office/drawing/2014/main" xmlns="" id="{25632E47-A5CE-5B39-AAD9-06F2CB5F592E}"/>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405488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2F55D2-39B0-BFBA-87CB-B046B5FEA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3951F5F-EAB9-1405-4C11-BB760D2D2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9B4BFFD-1110-1948-E849-8F820198AD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B0BB306F-6210-8072-F952-3B44CC1FB0A7}"/>
              </a:ext>
            </a:extLst>
          </p:cNvPr>
          <p:cNvSpPr>
            <a:spLocks noGrp="1"/>
          </p:cNvSpPr>
          <p:nvPr>
            <p:ph type="sldNum" sz="quarter" idx="5"/>
          </p:nvPr>
        </p:nvSpPr>
        <p:spPr/>
        <p:txBody>
          <a:bodyPr/>
          <a:lstStyle/>
          <a:p>
            <a:fld id="{17732C3C-A191-48C2-A7E8-9C96AF841A7A}" type="slidenum">
              <a:rPr lang="en-US" smtClean="0"/>
              <a:t>11</a:t>
            </a:fld>
            <a:endParaRPr lang="en-US" dirty="0"/>
          </a:p>
        </p:txBody>
      </p:sp>
      <p:sp>
        <p:nvSpPr>
          <p:cNvPr id="5" name="Footer Placeholder 4">
            <a:extLst>
              <a:ext uri="{FF2B5EF4-FFF2-40B4-BE49-F238E27FC236}">
                <a16:creationId xmlns:a16="http://schemas.microsoft.com/office/drawing/2014/main" xmlns="" id="{FA278E22-A702-A0DE-B451-DE151CFCD50F}"/>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29129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5F558B-66C6-9831-A6FE-9F1CA8BD4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DCA7899-E566-A829-3B46-DB68FBBC2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BF221E1-A997-EAF2-739B-92B985D9B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0954A0C1-2DA9-ABB0-36D3-2AE36714B98A}"/>
              </a:ext>
            </a:extLst>
          </p:cNvPr>
          <p:cNvSpPr>
            <a:spLocks noGrp="1"/>
          </p:cNvSpPr>
          <p:nvPr>
            <p:ph type="sldNum" sz="quarter" idx="5"/>
          </p:nvPr>
        </p:nvSpPr>
        <p:spPr/>
        <p:txBody>
          <a:bodyPr/>
          <a:lstStyle/>
          <a:p>
            <a:fld id="{17732C3C-A191-48C2-A7E8-9C96AF841A7A}" type="slidenum">
              <a:rPr lang="en-US" smtClean="0"/>
              <a:t>12</a:t>
            </a:fld>
            <a:endParaRPr lang="en-US" dirty="0"/>
          </a:p>
        </p:txBody>
      </p:sp>
      <p:sp>
        <p:nvSpPr>
          <p:cNvPr id="5" name="Footer Placeholder 4">
            <a:extLst>
              <a:ext uri="{FF2B5EF4-FFF2-40B4-BE49-F238E27FC236}">
                <a16:creationId xmlns:a16="http://schemas.microsoft.com/office/drawing/2014/main" xmlns="" id="{E31C4ED2-C25E-5F07-E0D9-F3E0B3957068}"/>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406914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75E1FF-4208-05AA-D672-F50060A0F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4D84C4F-8234-E4A0-A4F0-BEFEB6B1B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D3D4018-ABA5-E9C5-4BB0-C2B4A17B6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4B53D6F8-821D-DFFD-6BD8-62CD3771E71D}"/>
              </a:ext>
            </a:extLst>
          </p:cNvPr>
          <p:cNvSpPr>
            <a:spLocks noGrp="1"/>
          </p:cNvSpPr>
          <p:nvPr>
            <p:ph type="sldNum" sz="quarter" idx="5"/>
          </p:nvPr>
        </p:nvSpPr>
        <p:spPr/>
        <p:txBody>
          <a:bodyPr/>
          <a:lstStyle/>
          <a:p>
            <a:fld id="{17732C3C-A191-48C2-A7E8-9C96AF841A7A}" type="slidenum">
              <a:rPr lang="en-US" smtClean="0"/>
              <a:t>30</a:t>
            </a:fld>
            <a:endParaRPr lang="en-US" dirty="0"/>
          </a:p>
        </p:txBody>
      </p:sp>
      <p:sp>
        <p:nvSpPr>
          <p:cNvPr id="5" name="Footer Placeholder 4">
            <a:extLst>
              <a:ext uri="{FF2B5EF4-FFF2-40B4-BE49-F238E27FC236}">
                <a16:creationId xmlns:a16="http://schemas.microsoft.com/office/drawing/2014/main" xmlns="" id="{CD7778D3-D5D7-A16F-AE3E-1E62F7236ECB}"/>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132894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10DDFD-7A79-C23D-C7B0-3DCA43A2C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0403E6E-DF8F-C3D0-C686-6A0669686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1BA9F57-C85F-E5BD-5005-D5DAB43F6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0FC95E1-251F-6BCC-746C-24795BC6DA59}"/>
              </a:ext>
            </a:extLst>
          </p:cNvPr>
          <p:cNvSpPr>
            <a:spLocks noGrp="1"/>
          </p:cNvSpPr>
          <p:nvPr>
            <p:ph type="sldNum" sz="quarter" idx="5"/>
          </p:nvPr>
        </p:nvSpPr>
        <p:spPr/>
        <p:txBody>
          <a:bodyPr/>
          <a:lstStyle/>
          <a:p>
            <a:fld id="{17732C3C-A191-48C2-A7E8-9C96AF841A7A}" type="slidenum">
              <a:rPr lang="en-US" smtClean="0"/>
              <a:t>31</a:t>
            </a:fld>
            <a:endParaRPr lang="en-US" dirty="0"/>
          </a:p>
        </p:txBody>
      </p:sp>
      <p:sp>
        <p:nvSpPr>
          <p:cNvPr id="5" name="Footer Placeholder 4">
            <a:extLst>
              <a:ext uri="{FF2B5EF4-FFF2-40B4-BE49-F238E27FC236}">
                <a16:creationId xmlns:a16="http://schemas.microsoft.com/office/drawing/2014/main" xmlns="" id="{8E043B05-93BF-2D77-6A91-E4A01CFCDD6D}"/>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232517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045684-F95B-E4F2-B71E-4BCB6692F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488E7D1-B82F-D18A-193B-B82D9C8BC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FF1B273-EDD5-2CFB-69A7-1A5BAC2D85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B9BAB7F-8722-860F-52E2-4D7BE6B61EA7}"/>
              </a:ext>
            </a:extLst>
          </p:cNvPr>
          <p:cNvSpPr>
            <a:spLocks noGrp="1"/>
          </p:cNvSpPr>
          <p:nvPr>
            <p:ph type="sldNum" sz="quarter" idx="5"/>
          </p:nvPr>
        </p:nvSpPr>
        <p:spPr/>
        <p:txBody>
          <a:bodyPr/>
          <a:lstStyle/>
          <a:p>
            <a:fld id="{17732C3C-A191-48C2-A7E8-9C96AF841A7A}" type="slidenum">
              <a:rPr lang="en-US" smtClean="0"/>
              <a:t>32</a:t>
            </a:fld>
            <a:endParaRPr lang="en-US" dirty="0"/>
          </a:p>
        </p:txBody>
      </p:sp>
      <p:sp>
        <p:nvSpPr>
          <p:cNvPr id="5" name="Footer Placeholder 4">
            <a:extLst>
              <a:ext uri="{FF2B5EF4-FFF2-40B4-BE49-F238E27FC236}">
                <a16:creationId xmlns:a16="http://schemas.microsoft.com/office/drawing/2014/main" xmlns="" id="{AD3BDDD1-E213-A7AC-4BFD-605C8D5B2835}"/>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162705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47E276-5817-A45B-3868-BD52025CF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9B4B178-A9AA-4363-C623-885E4DE7E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6447D1B-F8EA-9EA0-99DB-6974723679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CFF8201-DD7B-0573-7E43-FD00970D73C9}"/>
              </a:ext>
            </a:extLst>
          </p:cNvPr>
          <p:cNvSpPr>
            <a:spLocks noGrp="1"/>
          </p:cNvSpPr>
          <p:nvPr>
            <p:ph type="sldNum" sz="quarter" idx="5"/>
          </p:nvPr>
        </p:nvSpPr>
        <p:spPr/>
        <p:txBody>
          <a:bodyPr/>
          <a:lstStyle/>
          <a:p>
            <a:fld id="{17732C3C-A191-48C2-A7E8-9C96AF841A7A}" type="slidenum">
              <a:rPr lang="en-US" smtClean="0"/>
              <a:t>33</a:t>
            </a:fld>
            <a:endParaRPr lang="en-US" dirty="0"/>
          </a:p>
        </p:txBody>
      </p:sp>
      <p:sp>
        <p:nvSpPr>
          <p:cNvPr id="5" name="Footer Placeholder 4">
            <a:extLst>
              <a:ext uri="{FF2B5EF4-FFF2-40B4-BE49-F238E27FC236}">
                <a16:creationId xmlns:a16="http://schemas.microsoft.com/office/drawing/2014/main" xmlns="" id="{62E9EDA4-4A22-EDB6-51BF-FD9DEAFDCBEE}"/>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77248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F36872-60F7-EC48-4FE3-9C2C062CF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8FB2580-C370-B79E-84C3-DF52C9C18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C97E243-80C2-CCBF-3BCC-B9862D2A88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DAE3517-D896-5A15-9261-43EB700A6AFC}"/>
              </a:ext>
            </a:extLst>
          </p:cNvPr>
          <p:cNvSpPr>
            <a:spLocks noGrp="1"/>
          </p:cNvSpPr>
          <p:nvPr>
            <p:ph type="sldNum" sz="quarter" idx="5"/>
          </p:nvPr>
        </p:nvSpPr>
        <p:spPr/>
        <p:txBody>
          <a:bodyPr/>
          <a:lstStyle/>
          <a:p>
            <a:fld id="{17732C3C-A191-48C2-A7E8-9C96AF841A7A}" type="slidenum">
              <a:rPr lang="en-US" smtClean="0"/>
              <a:t>34</a:t>
            </a:fld>
            <a:endParaRPr lang="en-US" dirty="0"/>
          </a:p>
        </p:txBody>
      </p:sp>
      <p:sp>
        <p:nvSpPr>
          <p:cNvPr id="5" name="Footer Placeholder 4">
            <a:extLst>
              <a:ext uri="{FF2B5EF4-FFF2-40B4-BE49-F238E27FC236}">
                <a16:creationId xmlns:a16="http://schemas.microsoft.com/office/drawing/2014/main" xmlns="" id="{8438927C-B73B-4E5E-9447-BCDE81E06F36}"/>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25051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A0B5BE-70A2-1DEC-25A2-0F9A1D902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B6E2A03-3DE6-7390-7417-DD4EE348F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178345C-A76B-DE6F-1675-2B90AD2C1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20CF49D-FA51-33DA-9ABC-09974AEA0E99}"/>
              </a:ext>
            </a:extLst>
          </p:cNvPr>
          <p:cNvSpPr>
            <a:spLocks noGrp="1"/>
          </p:cNvSpPr>
          <p:nvPr>
            <p:ph type="sldNum" sz="quarter" idx="5"/>
          </p:nvPr>
        </p:nvSpPr>
        <p:spPr/>
        <p:txBody>
          <a:bodyPr/>
          <a:lstStyle/>
          <a:p>
            <a:fld id="{17732C3C-A191-48C2-A7E8-9C96AF841A7A}" type="slidenum">
              <a:rPr lang="en-US" smtClean="0"/>
              <a:t>35</a:t>
            </a:fld>
            <a:endParaRPr lang="en-US" dirty="0"/>
          </a:p>
        </p:txBody>
      </p:sp>
      <p:sp>
        <p:nvSpPr>
          <p:cNvPr id="5" name="Footer Placeholder 4">
            <a:extLst>
              <a:ext uri="{FF2B5EF4-FFF2-40B4-BE49-F238E27FC236}">
                <a16:creationId xmlns:a16="http://schemas.microsoft.com/office/drawing/2014/main" xmlns="" id="{E8D805FE-22EC-626A-6FCA-1C99BED517C0}"/>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79346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36</a:t>
            </a:fld>
            <a:endParaRPr lang="en-US" dirty="0"/>
          </a:p>
        </p:txBody>
      </p:sp>
      <p:sp>
        <p:nvSpPr>
          <p:cNvPr id="5" name="Footer Placeholder 4">
            <a:extLst>
              <a:ext uri="{FF2B5EF4-FFF2-40B4-BE49-F238E27FC236}">
                <a16:creationId xmlns:a16="http://schemas.microsoft.com/office/drawing/2014/main" xmlns="" id="{C22CCB6B-2E9F-60B4-EBCD-88673069B82E}"/>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164979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2</a:t>
            </a:fld>
            <a:endParaRPr lang="en-US" dirty="0"/>
          </a:p>
        </p:txBody>
      </p:sp>
      <p:sp>
        <p:nvSpPr>
          <p:cNvPr id="5" name="Footer Placeholder 4">
            <a:extLst>
              <a:ext uri="{FF2B5EF4-FFF2-40B4-BE49-F238E27FC236}">
                <a16:creationId xmlns:a16="http://schemas.microsoft.com/office/drawing/2014/main" xmlns="" id="{3EC72D56-02A4-1D72-05D5-9DD9083574D8}"/>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4016480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37</a:t>
            </a:fld>
            <a:endParaRPr lang="en-US" dirty="0"/>
          </a:p>
        </p:txBody>
      </p:sp>
      <p:sp>
        <p:nvSpPr>
          <p:cNvPr id="5" name="Footer Placeholder 4">
            <a:extLst>
              <a:ext uri="{FF2B5EF4-FFF2-40B4-BE49-F238E27FC236}">
                <a16:creationId xmlns:a16="http://schemas.microsoft.com/office/drawing/2014/main" xmlns="" id="{E34399C9-99C4-E5EF-79EB-2FB3367F16B6}"/>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382311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3</a:t>
            </a:fld>
            <a:endParaRPr lang="en-US" dirty="0"/>
          </a:p>
        </p:txBody>
      </p:sp>
      <p:sp>
        <p:nvSpPr>
          <p:cNvPr id="5" name="Footer Placeholder 4">
            <a:extLst>
              <a:ext uri="{FF2B5EF4-FFF2-40B4-BE49-F238E27FC236}">
                <a16:creationId xmlns:a16="http://schemas.microsoft.com/office/drawing/2014/main" xmlns="" id="{8379EA5F-91BD-0202-044B-F53ACA43171C}"/>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5272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B02ACC-8902-66E7-938F-B5891A1FF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0735095-2EE9-0B3C-3895-C7DBA2A1E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0694245-BFA6-3F43-C90A-83D6D14AAA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ABAD7BFC-0208-FC06-F055-4DAC00547389}"/>
              </a:ext>
            </a:extLst>
          </p:cNvPr>
          <p:cNvSpPr>
            <a:spLocks noGrp="1"/>
          </p:cNvSpPr>
          <p:nvPr>
            <p:ph type="sldNum" sz="quarter" idx="5"/>
          </p:nvPr>
        </p:nvSpPr>
        <p:spPr/>
        <p:txBody>
          <a:bodyPr/>
          <a:lstStyle/>
          <a:p>
            <a:fld id="{17732C3C-A191-48C2-A7E8-9C96AF841A7A}" type="slidenum">
              <a:rPr lang="en-US" smtClean="0"/>
              <a:t>4</a:t>
            </a:fld>
            <a:endParaRPr lang="en-US" dirty="0"/>
          </a:p>
        </p:txBody>
      </p:sp>
      <p:sp>
        <p:nvSpPr>
          <p:cNvPr id="5" name="Footer Placeholder 4">
            <a:extLst>
              <a:ext uri="{FF2B5EF4-FFF2-40B4-BE49-F238E27FC236}">
                <a16:creationId xmlns:a16="http://schemas.microsoft.com/office/drawing/2014/main" xmlns="" id="{B723DC03-2691-F6FB-BD04-66BA8A165722}"/>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141398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71E062-5F92-7068-9757-A8FC27B13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B9F7B3D-0586-D1B8-F48C-1D85E9F91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C26E8D7-607D-DB45-C21B-BB6E0E992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E72B3C1D-83C7-6A2B-B910-926B2F94AD2F}"/>
              </a:ext>
            </a:extLst>
          </p:cNvPr>
          <p:cNvSpPr>
            <a:spLocks noGrp="1"/>
          </p:cNvSpPr>
          <p:nvPr>
            <p:ph type="sldNum" sz="quarter" idx="5"/>
          </p:nvPr>
        </p:nvSpPr>
        <p:spPr/>
        <p:txBody>
          <a:bodyPr/>
          <a:lstStyle/>
          <a:p>
            <a:fld id="{17732C3C-A191-48C2-A7E8-9C96AF841A7A}" type="slidenum">
              <a:rPr lang="en-US" smtClean="0"/>
              <a:t>5</a:t>
            </a:fld>
            <a:endParaRPr lang="en-US" dirty="0"/>
          </a:p>
        </p:txBody>
      </p:sp>
      <p:sp>
        <p:nvSpPr>
          <p:cNvPr id="5" name="Footer Placeholder 4">
            <a:extLst>
              <a:ext uri="{FF2B5EF4-FFF2-40B4-BE49-F238E27FC236}">
                <a16:creationId xmlns:a16="http://schemas.microsoft.com/office/drawing/2014/main" xmlns="" id="{5D898159-2C6D-E1C8-1220-FADE224EADA7}"/>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81344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4184AF-8063-FF84-3AB3-E6DBB4111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33E5948-7E49-05D7-EC0F-169CB1F8A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84B5C8A-881A-7AC9-15E5-606DE71030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3BB0D77-8B9F-AD1F-EC59-B300D11AFA2E}"/>
              </a:ext>
            </a:extLst>
          </p:cNvPr>
          <p:cNvSpPr>
            <a:spLocks noGrp="1"/>
          </p:cNvSpPr>
          <p:nvPr>
            <p:ph type="sldNum" sz="quarter" idx="5"/>
          </p:nvPr>
        </p:nvSpPr>
        <p:spPr/>
        <p:txBody>
          <a:bodyPr/>
          <a:lstStyle/>
          <a:p>
            <a:fld id="{17732C3C-A191-48C2-A7E8-9C96AF841A7A}" type="slidenum">
              <a:rPr lang="en-US" smtClean="0"/>
              <a:t>6</a:t>
            </a:fld>
            <a:endParaRPr lang="en-US" dirty="0"/>
          </a:p>
        </p:txBody>
      </p:sp>
      <p:sp>
        <p:nvSpPr>
          <p:cNvPr id="5" name="Footer Placeholder 4">
            <a:extLst>
              <a:ext uri="{FF2B5EF4-FFF2-40B4-BE49-F238E27FC236}">
                <a16:creationId xmlns:a16="http://schemas.microsoft.com/office/drawing/2014/main" xmlns="" id="{19B1DA64-4181-05AF-9095-E6185CE485E3}"/>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249658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DACB9D-FFA2-A73B-F220-6047DCDB0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62F22FF-4968-C92E-2134-E43BBB14B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531CE66-FFC1-4F7D-409A-3E89947670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1AA2E86D-0A49-EE6C-4938-A78BA89478B4}"/>
              </a:ext>
            </a:extLst>
          </p:cNvPr>
          <p:cNvSpPr>
            <a:spLocks noGrp="1"/>
          </p:cNvSpPr>
          <p:nvPr>
            <p:ph type="sldNum" sz="quarter" idx="5"/>
          </p:nvPr>
        </p:nvSpPr>
        <p:spPr/>
        <p:txBody>
          <a:bodyPr/>
          <a:lstStyle/>
          <a:p>
            <a:fld id="{17732C3C-A191-48C2-A7E8-9C96AF841A7A}" type="slidenum">
              <a:rPr lang="en-US" smtClean="0"/>
              <a:t>7</a:t>
            </a:fld>
            <a:endParaRPr lang="en-US" dirty="0"/>
          </a:p>
        </p:txBody>
      </p:sp>
      <p:sp>
        <p:nvSpPr>
          <p:cNvPr id="5" name="Footer Placeholder 4">
            <a:extLst>
              <a:ext uri="{FF2B5EF4-FFF2-40B4-BE49-F238E27FC236}">
                <a16:creationId xmlns:a16="http://schemas.microsoft.com/office/drawing/2014/main" xmlns="" id="{A40539DB-30F2-A4D8-AB91-E548F945DB62}"/>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98175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32C3C-A191-48C2-A7E8-9C96AF841A7A}" type="slidenum">
              <a:rPr lang="en-US" smtClean="0"/>
              <a:t>8</a:t>
            </a:fld>
            <a:endParaRPr lang="en-US" dirty="0"/>
          </a:p>
        </p:txBody>
      </p:sp>
      <p:sp>
        <p:nvSpPr>
          <p:cNvPr id="5" name="Footer Placeholder 4">
            <a:extLst>
              <a:ext uri="{FF2B5EF4-FFF2-40B4-BE49-F238E27FC236}">
                <a16:creationId xmlns:a16="http://schemas.microsoft.com/office/drawing/2014/main" xmlns="" id="{ED9E7C55-3BB5-BF8F-C1FE-E7B3CF78F925}"/>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97312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FBEB35-F609-0ED9-EC83-ADB1C6B06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D3B70A3-6A92-DA13-153E-A042D68C0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436C4AF-151B-DBF6-5C46-7B1680EDC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0F1E46DD-F925-1A45-7AF0-FD9802936368}"/>
              </a:ext>
            </a:extLst>
          </p:cNvPr>
          <p:cNvSpPr>
            <a:spLocks noGrp="1"/>
          </p:cNvSpPr>
          <p:nvPr>
            <p:ph type="sldNum" sz="quarter" idx="5"/>
          </p:nvPr>
        </p:nvSpPr>
        <p:spPr/>
        <p:txBody>
          <a:bodyPr/>
          <a:lstStyle/>
          <a:p>
            <a:fld id="{17732C3C-A191-48C2-A7E8-9C96AF841A7A}" type="slidenum">
              <a:rPr lang="en-US" smtClean="0"/>
              <a:t>9</a:t>
            </a:fld>
            <a:endParaRPr lang="en-US" dirty="0"/>
          </a:p>
        </p:txBody>
      </p:sp>
      <p:sp>
        <p:nvSpPr>
          <p:cNvPr id="5" name="Footer Placeholder 4">
            <a:extLst>
              <a:ext uri="{FF2B5EF4-FFF2-40B4-BE49-F238E27FC236}">
                <a16:creationId xmlns:a16="http://schemas.microsoft.com/office/drawing/2014/main" xmlns="" id="{25632E47-A5CE-5B39-AAD9-06F2CB5F592E}"/>
              </a:ext>
            </a:extLst>
          </p:cNvPr>
          <p:cNvSpPr>
            <a:spLocks noGrp="1"/>
          </p:cNvSpPr>
          <p:nvPr>
            <p:ph type="ftr" sz="quarter" idx="4"/>
          </p:nvPr>
        </p:nvSpPr>
        <p:spPr/>
        <p:txBody>
          <a:bodyPr/>
          <a:lstStyle/>
          <a:p>
            <a:r>
              <a:rPr lang="en-US"/>
              <a:t>Abia State CSS Farms Project Initiative</a:t>
            </a:r>
            <a:endParaRPr lang="en-NG" dirty="0"/>
          </a:p>
        </p:txBody>
      </p:sp>
    </p:spTree>
    <p:extLst>
      <p:ext uri="{BB962C8B-B14F-4D97-AF65-F5344CB8AC3E}">
        <p14:creationId xmlns:p14="http://schemas.microsoft.com/office/powerpoint/2010/main" val="3202730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ECDFC6B-0742-962E-44A1-19C9C173BB22}"/>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76273" y="637955"/>
            <a:ext cx="16957826" cy="9011091"/>
          </a:xfrm>
          <a:prstGeom prst="rect">
            <a:avLst/>
          </a:prstGeom>
          <a:effectLst/>
        </p:spPr>
      </p:pic>
      <p:sp>
        <p:nvSpPr>
          <p:cNvPr id="14" name="Title 13">
            <a:extLst>
              <a:ext uri="{FF2B5EF4-FFF2-40B4-BE49-F238E27FC236}">
                <a16:creationId xmlns:a16="http://schemas.microsoft.com/office/drawing/2014/main" xmlns="" id="{A89A492C-E9DB-8645-3C85-164051922135}"/>
              </a:ext>
            </a:extLst>
          </p:cNvPr>
          <p:cNvSpPr>
            <a:spLocks noGrp="1"/>
          </p:cNvSpPr>
          <p:nvPr>
            <p:ph type="title"/>
          </p:nvPr>
        </p:nvSpPr>
        <p:spPr/>
        <p:txBody>
          <a:bodyPr/>
          <a:lstStyle/>
          <a:p>
            <a:r>
              <a:rPr lang="en-US"/>
              <a:t>Click to edit Master title style</a:t>
            </a:r>
            <a:endParaRPr lang="en-NG"/>
          </a:p>
        </p:txBody>
      </p:sp>
      <p:sp>
        <p:nvSpPr>
          <p:cNvPr id="16" name="Footer Placeholder 15">
            <a:extLst>
              <a:ext uri="{FF2B5EF4-FFF2-40B4-BE49-F238E27FC236}">
                <a16:creationId xmlns:a16="http://schemas.microsoft.com/office/drawing/2014/main" xmlns="" id="{6099D232-2806-E275-8301-B81C24A9813A}"/>
              </a:ext>
            </a:extLst>
          </p:cNvPr>
          <p:cNvSpPr>
            <a:spLocks noGrp="1"/>
          </p:cNvSpPr>
          <p:nvPr>
            <p:ph type="ftr" sz="quarter" idx="10"/>
          </p:nvPr>
        </p:nvSpPr>
        <p:spPr>
          <a:xfrm>
            <a:off x="677271" y="9719188"/>
            <a:ext cx="12966480" cy="362493"/>
          </a:xfrm>
        </p:spPr>
        <p:txBody>
          <a:bodyPr/>
          <a:lstStyle/>
          <a:p>
            <a:r>
              <a:rPr lang="en-US"/>
              <a:t>Abia State CSS Farms Project Initiative</a:t>
            </a:r>
            <a:endParaRPr lang="en-NG" dirty="0"/>
          </a:p>
        </p:txBody>
      </p:sp>
      <p:sp>
        <p:nvSpPr>
          <p:cNvPr id="17" name="Slide Number Placeholder 16">
            <a:extLst>
              <a:ext uri="{FF2B5EF4-FFF2-40B4-BE49-F238E27FC236}">
                <a16:creationId xmlns:a16="http://schemas.microsoft.com/office/drawing/2014/main" xmlns="" id="{3B1BFDCB-F136-A80D-D9DD-0C1D3FD16C11}"/>
              </a:ext>
            </a:extLst>
          </p:cNvPr>
          <p:cNvSpPr>
            <a:spLocks noGrp="1"/>
          </p:cNvSpPr>
          <p:nvPr>
            <p:ph type="sldNum" sz="quarter" idx="11"/>
          </p:nvPr>
        </p:nvSpPr>
        <p:spPr>
          <a:xfrm>
            <a:off x="16017497" y="9345783"/>
            <a:ext cx="1593233" cy="735899"/>
          </a:xfrm>
        </p:spPr>
        <p:txBody>
          <a:bodyPr/>
          <a:lstStyle>
            <a:lvl1pPr>
              <a:defRPr sz="135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698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12B799F-04B8-4A62-EB7D-F17311231B8E}"/>
              </a:ext>
              <a:ext uri="{C183D7F6-B498-43B3-948B-1728B52AA6E4}">
                <adec:decorative xmlns:adec="http://schemas.microsoft.com/office/drawing/2017/decorative" xmlns="" val="1"/>
              </a:ext>
            </a:extLst>
          </p:cNvPr>
          <p:cNvSpPr/>
          <p:nvPr userDrawn="1"/>
        </p:nvSpPr>
        <p:spPr>
          <a:xfrm>
            <a:off x="11334750" y="0"/>
            <a:ext cx="6953250" cy="10287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xmlns="" id="{08F310BE-5861-E73D-5979-D11A971516CF}"/>
              </a:ext>
              <a:ext uri="{C183D7F6-B498-43B3-948B-1728B52AA6E4}">
                <adec:decorative xmlns:adec="http://schemas.microsoft.com/office/drawing/2017/decorative" xmlns="" val="1"/>
              </a:ext>
            </a:extLst>
          </p:cNvPr>
          <p:cNvSpPr/>
          <p:nvPr userDrawn="1"/>
        </p:nvSpPr>
        <p:spPr>
          <a:xfrm>
            <a:off x="750405" y="731520"/>
            <a:ext cx="9723120" cy="8854440"/>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xmlns="" id="{AA12F5E6-EC22-5E10-94FB-5E546A7B9123}"/>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743446" y="716278"/>
            <a:ext cx="9723119" cy="8869682"/>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12055429" y="716278"/>
            <a:ext cx="5744198" cy="4040831"/>
          </a:xfrm>
          <a:noFill/>
          <a:effectLst/>
        </p:spPr>
        <p:txBody>
          <a:bodyPr anchor="b"/>
          <a:lstStyle>
            <a:lvl1pPr algn="l">
              <a:defRPr sz="5400" spc="0" baseline="0">
                <a:solidFill>
                  <a:schemeClr val="accent1">
                    <a:lumMod val="50000"/>
                  </a:schemeClr>
                </a:solidFill>
                <a:effectLst/>
              </a:defRPr>
            </a:lvl1pPr>
          </a:lstStyle>
          <a:p>
            <a:r>
              <a:rPr lang="en-US" dirty="0"/>
              <a:t>Click to add title</a:t>
            </a:r>
          </a:p>
        </p:txBody>
      </p:sp>
      <p:sp>
        <p:nvSpPr>
          <p:cNvPr id="13" name="Table Placeholder 12">
            <a:extLst>
              <a:ext uri="{FF2B5EF4-FFF2-40B4-BE49-F238E27FC236}">
                <a16:creationId xmlns:a16="http://schemas.microsoft.com/office/drawing/2014/main" xmlns="" id="{14BBA88A-FAA8-CE13-2A76-BF8B014AE343}"/>
              </a:ext>
            </a:extLst>
          </p:cNvPr>
          <p:cNvSpPr>
            <a:spLocks noGrp="1"/>
          </p:cNvSpPr>
          <p:nvPr>
            <p:ph type="tbl" sz="quarter" idx="11"/>
          </p:nvPr>
        </p:nvSpPr>
        <p:spPr>
          <a:xfrm>
            <a:off x="1428751" y="1364458"/>
            <a:ext cx="8367713" cy="7558088"/>
          </a:xfrm>
        </p:spPr>
        <p:txBody>
          <a:bodyPr anchor="t"/>
          <a:lstStyle>
            <a:lvl1pPr marL="0" indent="0" algn="ctr">
              <a:buNone/>
              <a:defRPr/>
            </a:lvl1pPr>
          </a:lstStyle>
          <a:p>
            <a:r>
              <a:rPr lang="en-US"/>
              <a:t>Click icon to add table</a:t>
            </a:r>
            <a:endParaRPr lang="en-US" dirty="0"/>
          </a:p>
        </p:txBody>
      </p:sp>
      <p:sp>
        <p:nvSpPr>
          <p:cNvPr id="5" name="Content Placeholder 9">
            <a:extLst>
              <a:ext uri="{FF2B5EF4-FFF2-40B4-BE49-F238E27FC236}">
                <a16:creationId xmlns:a16="http://schemas.microsoft.com/office/drawing/2014/main" xmlns="" id="{0E96890F-0832-5087-193F-70CF33DEE0AD}"/>
              </a:ext>
            </a:extLst>
          </p:cNvPr>
          <p:cNvSpPr>
            <a:spLocks noGrp="1"/>
          </p:cNvSpPr>
          <p:nvPr>
            <p:ph sz="quarter" idx="10" hasCustomPrompt="1"/>
          </p:nvPr>
        </p:nvSpPr>
        <p:spPr>
          <a:xfrm>
            <a:off x="12055430" y="5174672"/>
            <a:ext cx="5744198" cy="4411290"/>
          </a:xfrm>
          <a:effectLst/>
        </p:spPr>
        <p:txBody>
          <a:bodyPr anchor="t"/>
          <a:lstStyle>
            <a:lvl1pPr marL="428625" indent="-428625">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1pPr>
            <a:lvl2pPr marL="1114425" indent="-428625">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7145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24003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30861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xmlns="" id="{9F233898-EC53-4237-FBCF-F3D1C3906E26}"/>
              </a:ext>
            </a:extLst>
          </p:cNvPr>
          <p:cNvSpPr>
            <a:spLocks noGrp="1"/>
          </p:cNvSpPr>
          <p:nvPr>
            <p:ph type="ftr" sz="quarter" idx="12"/>
          </p:nvPr>
        </p:nvSpPr>
        <p:spPr/>
        <p:txBody>
          <a:bodyPr/>
          <a:lstStyle/>
          <a:p>
            <a:r>
              <a:rPr lang="en-US"/>
              <a:t>Abia State CSS Farms Project Initiative</a:t>
            </a:r>
            <a:endParaRPr lang="en-NG" dirty="0"/>
          </a:p>
        </p:txBody>
      </p:sp>
      <p:sp>
        <p:nvSpPr>
          <p:cNvPr id="3" name="Slide Number Placeholder 2">
            <a:extLst>
              <a:ext uri="{FF2B5EF4-FFF2-40B4-BE49-F238E27FC236}">
                <a16:creationId xmlns:a16="http://schemas.microsoft.com/office/drawing/2014/main" xmlns="" id="{316B3E3B-9C14-87AF-282E-76E76685E35C}"/>
              </a:ext>
            </a:extLst>
          </p:cNvPr>
          <p:cNvSpPr>
            <a:spLocks noGrp="1"/>
          </p:cNvSpPr>
          <p:nvPr>
            <p:ph type="sldNum" sz="quarter" idx="13"/>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281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9176A3-24B8-086B-739F-2B3DCE8BE094}"/>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4000499" y="-3981450"/>
            <a:ext cx="10287000" cy="18249902"/>
          </a:xfrm>
          <a:prstGeom prst="rect">
            <a:avLst/>
          </a:prstGeom>
        </p:spPr>
      </p:pic>
      <p:sp>
        <p:nvSpPr>
          <p:cNvPr id="4" name="Rectangle 3">
            <a:extLst>
              <a:ext uri="{FF2B5EF4-FFF2-40B4-BE49-F238E27FC236}">
                <a16:creationId xmlns:a16="http://schemas.microsoft.com/office/drawing/2014/main" xmlns="" id="{BA96EFAA-0851-646A-8758-C20243901E54}"/>
              </a:ext>
              <a:ext uri="{C183D7F6-B498-43B3-948B-1728B52AA6E4}">
                <adec:decorative xmlns:adec="http://schemas.microsoft.com/office/drawing/2017/decorative" xmlns="" val="1"/>
              </a:ext>
            </a:extLst>
          </p:cNvPr>
          <p:cNvSpPr/>
          <p:nvPr userDrawn="1"/>
        </p:nvSpPr>
        <p:spPr>
          <a:xfrm>
            <a:off x="571500" y="633827"/>
            <a:ext cx="17137380" cy="9015219"/>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732560" y="857252"/>
            <a:ext cx="16708581" cy="1543049"/>
          </a:xfrm>
          <a:effectLst/>
        </p:spPr>
        <p:txBody>
          <a:bodyPr anchor="ctr"/>
          <a:lstStyle>
            <a:lvl1pPr algn="ctr">
              <a:defRPr sz="5400" spc="0" baseline="0">
                <a:solidFill>
                  <a:schemeClr val="tx1"/>
                </a:solidFill>
                <a:effectLst/>
              </a:defRPr>
            </a:lvl1pPr>
          </a:lstStyle>
          <a:p>
            <a:r>
              <a:rPr lang="en-US" dirty="0"/>
              <a:t>Click to add title</a:t>
            </a:r>
          </a:p>
        </p:txBody>
      </p:sp>
      <p:sp>
        <p:nvSpPr>
          <p:cNvPr id="11" name="Table Placeholder 10">
            <a:extLst>
              <a:ext uri="{FF2B5EF4-FFF2-40B4-BE49-F238E27FC236}">
                <a16:creationId xmlns:a16="http://schemas.microsoft.com/office/drawing/2014/main" xmlns="" id="{E10735F5-6B7D-348D-AC70-8BC10CB5F70A}"/>
              </a:ext>
            </a:extLst>
          </p:cNvPr>
          <p:cNvSpPr>
            <a:spLocks noGrp="1"/>
          </p:cNvSpPr>
          <p:nvPr>
            <p:ph type="tbl" sz="quarter" idx="10"/>
          </p:nvPr>
        </p:nvSpPr>
        <p:spPr>
          <a:xfrm>
            <a:off x="1257300" y="2790825"/>
            <a:ext cx="15773400" cy="6298407"/>
          </a:xfrm>
        </p:spPr>
        <p:txBody>
          <a:bodyPr anchor="t"/>
          <a:lstStyle>
            <a:lvl1pPr marL="0" indent="0" algn="ctr">
              <a:buNone/>
              <a:defRPr/>
            </a:lvl1pPr>
          </a:lstStyle>
          <a:p>
            <a:r>
              <a:rPr lang="en-US"/>
              <a:t>Click icon to add table</a:t>
            </a:r>
            <a:endParaRPr lang="en-US" dirty="0"/>
          </a:p>
        </p:txBody>
      </p:sp>
      <p:sp>
        <p:nvSpPr>
          <p:cNvPr id="3" name="Footer Placeholder 2">
            <a:extLst>
              <a:ext uri="{FF2B5EF4-FFF2-40B4-BE49-F238E27FC236}">
                <a16:creationId xmlns:a16="http://schemas.microsoft.com/office/drawing/2014/main" xmlns="" id="{E0D70E2F-7544-C1F1-3BBB-CFF621BFB530}"/>
              </a:ext>
            </a:extLst>
          </p:cNvPr>
          <p:cNvSpPr>
            <a:spLocks noGrp="1"/>
          </p:cNvSpPr>
          <p:nvPr>
            <p:ph type="ftr" sz="quarter" idx="11"/>
          </p:nvPr>
        </p:nvSpPr>
        <p:spPr/>
        <p:txBody>
          <a:bodyPr/>
          <a:lstStyle/>
          <a:p>
            <a:r>
              <a:rPr lang="en-US"/>
              <a:t>Abia State CSS Farms Project Initiative</a:t>
            </a:r>
            <a:endParaRPr lang="en-NG" dirty="0"/>
          </a:p>
        </p:txBody>
      </p:sp>
      <p:sp>
        <p:nvSpPr>
          <p:cNvPr id="5" name="Slide Number Placeholder 4">
            <a:extLst>
              <a:ext uri="{FF2B5EF4-FFF2-40B4-BE49-F238E27FC236}">
                <a16:creationId xmlns:a16="http://schemas.microsoft.com/office/drawing/2014/main" xmlns="" id="{259EF282-3F45-6499-0156-34B5C4C8456B}"/>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xmlns="" id="{54678629-C654-B322-09A4-53220D2BD5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16226108" y="637954"/>
            <a:ext cx="1407991" cy="116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3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FDAFCA1-BDD9-1108-8F95-E3FC1A7935C1}"/>
              </a:ext>
              <a:ext uri="{C183D7F6-B498-43B3-948B-1728B52AA6E4}">
                <adec:decorative xmlns:adec="http://schemas.microsoft.com/office/drawing/2017/decorative" xmlns="" val="1"/>
              </a:ext>
            </a:extLst>
          </p:cNvPr>
          <p:cNvGrpSpPr/>
          <p:nvPr userDrawn="1"/>
        </p:nvGrpSpPr>
        <p:grpSpPr>
          <a:xfrm rot="10800000">
            <a:off x="0" y="0"/>
            <a:ext cx="17299344" cy="10287000"/>
            <a:chOff x="659106" y="0"/>
            <a:chExt cx="11532896" cy="6858000"/>
          </a:xfrm>
        </p:grpSpPr>
        <p:sp>
          <p:nvSpPr>
            <p:cNvPr id="3" name="Rectangle 2">
              <a:extLst>
                <a:ext uri="{FF2B5EF4-FFF2-40B4-BE49-F238E27FC236}">
                  <a16:creationId xmlns:a16="http://schemas.microsoft.com/office/drawing/2014/main" xmlns="" id="{E4BFDB24-6BE4-2FC0-F772-DC1DE926E485}"/>
                </a:ext>
              </a:extLst>
            </p:cNvPr>
            <p:cNvSpPr/>
            <p:nvPr/>
          </p:nvSpPr>
          <p:spPr>
            <a:xfrm>
              <a:off x="5995086" y="0"/>
              <a:ext cx="6196916" cy="6858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Graphic 3">
              <a:extLst>
                <a:ext uri="{FF2B5EF4-FFF2-40B4-BE49-F238E27FC236}">
                  <a16:creationId xmlns:a16="http://schemas.microsoft.com/office/drawing/2014/main" xmlns="" id="{131EABEA-AB8A-5E4C-A6DD-8F32B70E90A3}"/>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353" t="-388" r="-1" b="-254"/>
            <a:stretch/>
          </p:blipFill>
          <p:spPr>
            <a:xfrm flipH="1">
              <a:off x="659106" y="1956391"/>
              <a:ext cx="4878094" cy="2780414"/>
            </a:xfrm>
            <a:prstGeom prst="rect">
              <a:avLst/>
            </a:prstGeom>
          </p:spPr>
        </p:pic>
        <p:sp>
          <p:nvSpPr>
            <p:cNvPr id="5" name="Rectangle 4">
              <a:extLst>
                <a:ext uri="{FF2B5EF4-FFF2-40B4-BE49-F238E27FC236}">
                  <a16:creationId xmlns:a16="http://schemas.microsoft.com/office/drawing/2014/main" xmlns="" id="{D2279AAC-0D81-D3CD-3F0F-E8CEE0F56D43}"/>
                </a:ext>
              </a:extLst>
            </p:cNvPr>
            <p:cNvSpPr/>
            <p:nvPr/>
          </p:nvSpPr>
          <p:spPr>
            <a:xfrm>
              <a:off x="1328303" y="776532"/>
              <a:ext cx="3434316" cy="501821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926313" y="198121"/>
            <a:ext cx="7393341" cy="9761567"/>
          </a:xfrm>
          <a:noFill/>
          <a:effectLst/>
        </p:spPr>
        <p:txBody>
          <a:bodyPr anchor="ctr"/>
          <a:lstStyle>
            <a:lvl1pPr algn="ctr">
              <a:defRPr sz="5400" spc="0" baseline="0">
                <a:solidFill>
                  <a:schemeClr val="accent1">
                    <a:lumMod val="50000"/>
                  </a:schemeClr>
                </a:solidFill>
                <a:effectLst/>
              </a:defRPr>
            </a:lvl1pPr>
          </a:lstStyle>
          <a:p>
            <a:r>
              <a:rPr lang="en-US" dirty="0"/>
              <a:t>Click to add title</a:t>
            </a:r>
          </a:p>
        </p:txBody>
      </p:sp>
      <p:sp>
        <p:nvSpPr>
          <p:cNvPr id="11" name="Picture Placeholder 10">
            <a:extLst>
              <a:ext uri="{FF2B5EF4-FFF2-40B4-BE49-F238E27FC236}">
                <a16:creationId xmlns:a16="http://schemas.microsoft.com/office/drawing/2014/main" xmlns="" id="{E0720B2D-C199-57FA-9453-DBFB607BA983}"/>
              </a:ext>
            </a:extLst>
          </p:cNvPr>
          <p:cNvSpPr>
            <a:spLocks noGrp="1"/>
          </p:cNvSpPr>
          <p:nvPr>
            <p:ph type="pic" sz="quarter" idx="10"/>
          </p:nvPr>
        </p:nvSpPr>
        <p:spPr>
          <a:xfrm>
            <a:off x="11144251" y="1488283"/>
            <a:ext cx="5138738" cy="7527131"/>
          </a:xfrm>
        </p:spPr>
        <p:txBody>
          <a:bodyPr anchor="t"/>
          <a:lstStyle>
            <a:lvl1pPr marL="0" indent="0" algn="ctr">
              <a:buNone/>
              <a:defRPr/>
            </a:lvl1pPr>
          </a:lstStyle>
          <a:p>
            <a:r>
              <a:rPr lang="en-US"/>
              <a:t>Click icon to add picture</a:t>
            </a:r>
            <a:endParaRPr lang="en-US" dirty="0"/>
          </a:p>
        </p:txBody>
      </p:sp>
      <p:sp>
        <p:nvSpPr>
          <p:cNvPr id="6" name="Footer Placeholder 5">
            <a:extLst>
              <a:ext uri="{FF2B5EF4-FFF2-40B4-BE49-F238E27FC236}">
                <a16:creationId xmlns:a16="http://schemas.microsoft.com/office/drawing/2014/main" xmlns="" id="{D687B8A0-E08A-ACAD-482E-A62A0543DA11}"/>
              </a:ext>
            </a:extLst>
          </p:cNvPr>
          <p:cNvSpPr>
            <a:spLocks noGrp="1"/>
          </p:cNvSpPr>
          <p:nvPr>
            <p:ph type="ftr" sz="quarter" idx="11"/>
          </p:nvPr>
        </p:nvSpPr>
        <p:spPr/>
        <p:txBody>
          <a:bodyPr/>
          <a:lstStyle/>
          <a:p>
            <a:r>
              <a:rPr lang="en-US"/>
              <a:t>Abia State CSS Farms Project Initiative</a:t>
            </a:r>
            <a:endParaRPr lang="en-NG" dirty="0"/>
          </a:p>
        </p:txBody>
      </p:sp>
      <p:sp>
        <p:nvSpPr>
          <p:cNvPr id="7" name="Slide Number Placeholder 6">
            <a:extLst>
              <a:ext uri="{FF2B5EF4-FFF2-40B4-BE49-F238E27FC236}">
                <a16:creationId xmlns:a16="http://schemas.microsoft.com/office/drawing/2014/main" xmlns="" id="{F2D5E740-0E67-8427-7F76-EB19D290F43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985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B11222B-29F6-BF2A-09DE-82F659638940}"/>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4000499" y="-3981450"/>
            <a:ext cx="10287000" cy="18249902"/>
          </a:xfrm>
          <a:prstGeom prst="rect">
            <a:avLst/>
          </a:prstGeom>
        </p:spPr>
      </p:pic>
      <p:sp>
        <p:nvSpPr>
          <p:cNvPr id="3" name="Rectangle 2">
            <a:extLst>
              <a:ext uri="{FF2B5EF4-FFF2-40B4-BE49-F238E27FC236}">
                <a16:creationId xmlns:a16="http://schemas.microsoft.com/office/drawing/2014/main" xmlns="" id="{B035F993-EADB-1C5A-7158-41E510B706E0}"/>
              </a:ext>
              <a:ext uri="{C183D7F6-B498-43B3-948B-1728B52AA6E4}">
                <adec:decorative xmlns:adec="http://schemas.microsoft.com/office/drawing/2017/decorative" xmlns="" val="1"/>
              </a:ext>
            </a:extLst>
          </p:cNvPr>
          <p:cNvSpPr/>
          <p:nvPr userDrawn="1"/>
        </p:nvSpPr>
        <p:spPr>
          <a:xfrm>
            <a:off x="571500" y="633827"/>
            <a:ext cx="17137380" cy="9015219"/>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Rectangle 3">
            <a:extLst>
              <a:ext uri="{FF2B5EF4-FFF2-40B4-BE49-F238E27FC236}">
                <a16:creationId xmlns:a16="http://schemas.microsoft.com/office/drawing/2014/main" xmlns="" id="{AB12E34E-DBAF-BA5D-15D9-E69A05535785}"/>
              </a:ext>
              <a:ext uri="{C183D7F6-B498-43B3-948B-1728B52AA6E4}">
                <adec:decorative xmlns:adec="http://schemas.microsoft.com/office/drawing/2017/decorative" xmlns="" val="1"/>
              </a:ext>
            </a:extLst>
          </p:cNvPr>
          <p:cNvSpPr/>
          <p:nvPr userDrawn="1"/>
        </p:nvSpPr>
        <p:spPr>
          <a:xfrm>
            <a:off x="571500" y="2834639"/>
            <a:ext cx="17137380" cy="6814406"/>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794903" y="857249"/>
            <a:ext cx="16677411" cy="1731171"/>
          </a:xfrm>
          <a:noFill/>
          <a:effectLst/>
        </p:spPr>
        <p:txBody>
          <a:bodyPr anchor="ctr"/>
          <a:lstStyle>
            <a:lvl1pPr algn="ctr">
              <a:defRPr sz="5400" spc="0" baseline="0">
                <a:solidFill>
                  <a:schemeClr val="tx1"/>
                </a:solidFill>
                <a:effectLst/>
              </a:defRPr>
            </a:lvl1pPr>
          </a:lstStyle>
          <a:p>
            <a:r>
              <a:rPr lang="en-US" dirty="0"/>
              <a:t>Click to add title</a:t>
            </a:r>
          </a:p>
        </p:txBody>
      </p:sp>
      <p:sp>
        <p:nvSpPr>
          <p:cNvPr id="5" name="Content Placeholder 9">
            <a:extLst>
              <a:ext uri="{FF2B5EF4-FFF2-40B4-BE49-F238E27FC236}">
                <a16:creationId xmlns:a16="http://schemas.microsoft.com/office/drawing/2014/main" xmlns="" id="{0BF6A552-CE6A-3977-8507-74A1C4C4B5A0}"/>
              </a:ext>
            </a:extLst>
          </p:cNvPr>
          <p:cNvSpPr>
            <a:spLocks noGrp="1"/>
          </p:cNvSpPr>
          <p:nvPr>
            <p:ph sz="quarter" idx="17" hasCustomPrompt="1"/>
          </p:nvPr>
        </p:nvSpPr>
        <p:spPr>
          <a:xfrm>
            <a:off x="1262501" y="3691584"/>
            <a:ext cx="5439636" cy="5582303"/>
          </a:xfrm>
          <a:effectLst/>
        </p:spPr>
        <p:txBody>
          <a:bodyPr anchor="t">
            <a:normAutofit/>
          </a:bodyPr>
          <a:lstStyle>
            <a:lvl1pPr marL="428625" indent="-428625">
              <a:lnSpc>
                <a:spcPct val="120000"/>
              </a:lnSpc>
              <a:spcBef>
                <a:spcPts val="900"/>
              </a:spcBef>
              <a:spcAft>
                <a:spcPts val="1800"/>
              </a:spcAft>
              <a:buClr>
                <a:schemeClr val="accent1">
                  <a:lumMod val="50000"/>
                </a:schemeClr>
              </a:buClr>
              <a:buFont typeface="Arial" panose="020B0604020202020204" pitchFamily="34" charset="0"/>
              <a:buChar char="•"/>
              <a:defRPr sz="2700">
                <a:solidFill>
                  <a:schemeClr val="accent1">
                    <a:lumMod val="50000"/>
                  </a:schemeClr>
                </a:solidFill>
              </a:defRPr>
            </a:lvl1pPr>
            <a:lvl2pPr marL="1114425" indent="-428625">
              <a:lnSpc>
                <a:spcPct val="120000"/>
              </a:lnSpc>
              <a:spcAft>
                <a:spcPts val="1800"/>
              </a:spcAft>
              <a:buClr>
                <a:schemeClr val="accent1">
                  <a:lumMod val="50000"/>
                </a:schemeClr>
              </a:buClr>
              <a:buFont typeface="Arial" panose="020B0604020202020204" pitchFamily="34" charset="0"/>
              <a:buChar char="•"/>
              <a:defRPr sz="2400">
                <a:solidFill>
                  <a:schemeClr val="accent1">
                    <a:lumMod val="50000"/>
                  </a:schemeClr>
                </a:solidFill>
              </a:defRPr>
            </a:lvl2pPr>
            <a:lvl3pPr marL="1714500" indent="-342900">
              <a:lnSpc>
                <a:spcPct val="120000"/>
              </a:lnSpc>
              <a:spcAft>
                <a:spcPts val="1800"/>
              </a:spcAft>
              <a:buClr>
                <a:schemeClr val="accent1">
                  <a:lumMod val="50000"/>
                </a:schemeClr>
              </a:buClr>
              <a:buFont typeface="Arial" panose="020B0604020202020204" pitchFamily="34" charset="0"/>
              <a:buChar char="•"/>
              <a:defRPr sz="2100">
                <a:solidFill>
                  <a:schemeClr val="accent1">
                    <a:lumMod val="50000"/>
                  </a:schemeClr>
                </a:solidFill>
              </a:defRPr>
            </a:lvl3pPr>
            <a:lvl4pPr marL="2400300" indent="-342900">
              <a:lnSpc>
                <a:spcPct val="120000"/>
              </a:lnSpc>
              <a:spcAft>
                <a:spcPts val="1800"/>
              </a:spcAft>
              <a:buClr>
                <a:schemeClr val="accent1">
                  <a:lumMod val="50000"/>
                </a:schemeClr>
              </a:buClr>
              <a:buFont typeface="Arial" panose="020B0604020202020204" pitchFamily="34" charset="0"/>
              <a:buChar char="•"/>
              <a:defRPr sz="1800">
                <a:solidFill>
                  <a:schemeClr val="accent1">
                    <a:lumMod val="50000"/>
                  </a:schemeClr>
                </a:solidFill>
              </a:defRPr>
            </a:lvl4pPr>
            <a:lvl5pPr marL="3086100" indent="-342900">
              <a:lnSpc>
                <a:spcPct val="120000"/>
              </a:lnSpc>
              <a:spcAft>
                <a:spcPts val="1800"/>
              </a:spcAft>
              <a:buClr>
                <a:schemeClr val="accent1">
                  <a:lumMod val="50000"/>
                </a:schemeClr>
              </a:buClr>
              <a:buFont typeface="Arial" panose="020B0604020202020204" pitchFamily="34" charset="0"/>
              <a:buChar char="•"/>
              <a:defRPr sz="1800">
                <a:solidFill>
                  <a:schemeClr val="accent1">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9">
            <a:extLst>
              <a:ext uri="{FF2B5EF4-FFF2-40B4-BE49-F238E27FC236}">
                <a16:creationId xmlns:a16="http://schemas.microsoft.com/office/drawing/2014/main" xmlns="" id="{4C80689F-A123-F6D7-2AA8-9166317EF424}"/>
              </a:ext>
            </a:extLst>
          </p:cNvPr>
          <p:cNvSpPr>
            <a:spLocks noGrp="1"/>
          </p:cNvSpPr>
          <p:nvPr>
            <p:ph sz="quarter" idx="18" hasCustomPrompt="1"/>
          </p:nvPr>
        </p:nvSpPr>
        <p:spPr>
          <a:xfrm>
            <a:off x="8992924" y="3660413"/>
            <a:ext cx="7746830" cy="5582301"/>
          </a:xfrm>
          <a:effectLst/>
        </p:spPr>
        <p:txBody>
          <a:bodyPr anchor="t">
            <a:normAutofit/>
          </a:bodyPr>
          <a:lstStyle>
            <a:lvl1pPr marL="514350" indent="-514350">
              <a:lnSpc>
                <a:spcPct val="120000"/>
              </a:lnSpc>
              <a:spcBef>
                <a:spcPts val="900"/>
              </a:spcBef>
              <a:spcAft>
                <a:spcPts val="900"/>
              </a:spcAft>
              <a:buClr>
                <a:schemeClr val="accent1">
                  <a:lumMod val="50000"/>
                </a:schemeClr>
              </a:buClr>
              <a:buFont typeface="+mj-lt"/>
              <a:buAutoNum type="arabicPeriod"/>
              <a:defRPr sz="2700" b="1">
                <a:solidFill>
                  <a:schemeClr val="accent1">
                    <a:lumMod val="50000"/>
                  </a:schemeClr>
                </a:solidFill>
              </a:defRPr>
            </a:lvl1pPr>
            <a:lvl2pPr marL="521208" indent="0">
              <a:lnSpc>
                <a:spcPct val="120000"/>
              </a:lnSpc>
              <a:spcBef>
                <a:spcPts val="0"/>
              </a:spcBef>
              <a:spcAft>
                <a:spcPts val="900"/>
              </a:spcAft>
              <a:buClr>
                <a:schemeClr val="accent1">
                  <a:lumMod val="50000"/>
                </a:schemeClr>
              </a:buClr>
              <a:buNone/>
              <a:defRPr sz="2700">
                <a:solidFill>
                  <a:schemeClr val="accent1">
                    <a:lumMod val="50000"/>
                  </a:schemeClr>
                </a:solidFill>
              </a:defRPr>
            </a:lvl2pPr>
            <a:lvl3pPr marL="1371600" indent="0">
              <a:lnSpc>
                <a:spcPct val="120000"/>
              </a:lnSpc>
              <a:spcAft>
                <a:spcPts val="900"/>
              </a:spcAft>
              <a:buClr>
                <a:schemeClr val="accent1">
                  <a:lumMod val="50000"/>
                </a:schemeClr>
              </a:buClr>
              <a:buNone/>
              <a:defRPr sz="2700">
                <a:solidFill>
                  <a:schemeClr val="accent1">
                    <a:lumMod val="50000"/>
                  </a:schemeClr>
                </a:solidFill>
              </a:defRPr>
            </a:lvl3pPr>
            <a:lvl4pPr marL="2057400" indent="0">
              <a:lnSpc>
                <a:spcPct val="120000"/>
              </a:lnSpc>
              <a:spcAft>
                <a:spcPts val="900"/>
              </a:spcAft>
              <a:buClr>
                <a:schemeClr val="accent1">
                  <a:lumMod val="50000"/>
                </a:schemeClr>
              </a:buClr>
              <a:buNone/>
              <a:defRPr sz="2700">
                <a:solidFill>
                  <a:schemeClr val="accent1">
                    <a:lumMod val="50000"/>
                  </a:schemeClr>
                </a:solidFill>
              </a:defRPr>
            </a:lvl4pPr>
            <a:lvl5pPr marL="2743200" indent="0">
              <a:lnSpc>
                <a:spcPct val="120000"/>
              </a:lnSpc>
              <a:spcAft>
                <a:spcPts val="900"/>
              </a:spcAft>
              <a:buClr>
                <a:schemeClr val="accent1">
                  <a:lumMod val="50000"/>
                </a:schemeClr>
              </a:buClr>
              <a:buNone/>
              <a:defRPr sz="2700">
                <a:solidFill>
                  <a:schemeClr val="accent1">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xmlns="" id="{D3A58551-69BC-F801-70F5-F565A1BAB038}"/>
              </a:ext>
            </a:extLst>
          </p:cNvPr>
          <p:cNvSpPr>
            <a:spLocks noGrp="1"/>
          </p:cNvSpPr>
          <p:nvPr>
            <p:ph type="ftr" sz="quarter" idx="19"/>
          </p:nvPr>
        </p:nvSpPr>
        <p:spPr/>
        <p:txBody>
          <a:bodyPr/>
          <a:lstStyle/>
          <a:p>
            <a:r>
              <a:rPr lang="en-US"/>
              <a:t>Abia State CSS Farms Project Initiative</a:t>
            </a:r>
            <a:endParaRPr lang="en-NG" dirty="0"/>
          </a:p>
        </p:txBody>
      </p:sp>
      <p:sp>
        <p:nvSpPr>
          <p:cNvPr id="8" name="Slide Number Placeholder 7">
            <a:extLst>
              <a:ext uri="{FF2B5EF4-FFF2-40B4-BE49-F238E27FC236}">
                <a16:creationId xmlns:a16="http://schemas.microsoft.com/office/drawing/2014/main" xmlns="" id="{56FE8F27-5265-F8AE-1E61-85E2DAD1E224}"/>
              </a:ext>
            </a:extLst>
          </p:cNvPr>
          <p:cNvSpPr>
            <a:spLocks noGrp="1"/>
          </p:cNvSpPr>
          <p:nvPr>
            <p:ph type="sldNum" sz="quarter" idx="2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820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F4DCF8-BA15-AB79-2D14-040F5A063B79}"/>
              </a:ext>
              <a:ext uri="{C183D7F6-B498-43B3-948B-1728B52AA6E4}">
                <adec:decorative xmlns:adec="http://schemas.microsoft.com/office/drawing/2017/decorative" xmlns="" val="1"/>
              </a:ext>
            </a:extLst>
          </p:cNvPr>
          <p:cNvSpPr/>
          <p:nvPr userDrawn="1"/>
        </p:nvSpPr>
        <p:spPr>
          <a:xfrm>
            <a:off x="653903" y="622006"/>
            <a:ext cx="16980195" cy="9027041"/>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xmlns="" id="{5ED22DD7-291D-E347-8A4C-07E31E681333}"/>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4638449" y="-3346594"/>
            <a:ext cx="9011093" cy="16980194"/>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1155991" y="1526788"/>
            <a:ext cx="15976022" cy="4078883"/>
          </a:xfrm>
          <a:noFill/>
          <a:effectLst/>
        </p:spPr>
        <p:txBody>
          <a:bodyPr anchor="b"/>
          <a:lstStyle>
            <a:lvl1pPr algn="ctr">
              <a:defRPr sz="10800" spc="-450" baseline="0">
                <a:solidFill>
                  <a:schemeClr val="accent4">
                    <a:lumMod val="60000"/>
                    <a:lumOff val="40000"/>
                  </a:schemeClr>
                </a:solidFill>
                <a:effectLst/>
              </a:defRPr>
            </a:lvl1pPr>
          </a:lstStyle>
          <a:p>
            <a:r>
              <a:rPr lang="en-US" dirty="0"/>
              <a:t>Click to add title</a:t>
            </a:r>
          </a:p>
        </p:txBody>
      </p:sp>
      <p:sp>
        <p:nvSpPr>
          <p:cNvPr id="7" name="Text Placeholder 6">
            <a:extLst>
              <a:ext uri="{FF2B5EF4-FFF2-40B4-BE49-F238E27FC236}">
                <a16:creationId xmlns:a16="http://schemas.microsoft.com/office/drawing/2014/main" xmlns="" id="{5D0FE23B-34E3-BAAF-E01D-BE221B4A94EF}"/>
              </a:ext>
            </a:extLst>
          </p:cNvPr>
          <p:cNvSpPr>
            <a:spLocks noGrp="1"/>
          </p:cNvSpPr>
          <p:nvPr>
            <p:ph type="body" sz="quarter" idx="14" hasCustomPrompt="1"/>
          </p:nvPr>
        </p:nvSpPr>
        <p:spPr>
          <a:xfrm>
            <a:off x="1155991" y="6063099"/>
            <a:ext cx="15976022" cy="3445265"/>
          </a:xfrm>
          <a:effectLst/>
        </p:spPr>
        <p:txBody>
          <a:bodyPr anchor="t"/>
          <a:lstStyle>
            <a:lvl1pPr marL="0" indent="0" algn="ctr">
              <a:lnSpc>
                <a:spcPct val="120000"/>
              </a:lnSpc>
              <a:spcBef>
                <a:spcPts val="0"/>
              </a:spcBef>
              <a:spcAft>
                <a:spcPts val="0"/>
              </a:spcAft>
              <a:buNone/>
              <a:defRPr>
                <a:solidFill>
                  <a:schemeClr val="tx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pic>
        <p:nvPicPr>
          <p:cNvPr id="2" name="Picture 4">
            <a:extLst>
              <a:ext uri="{FF2B5EF4-FFF2-40B4-BE49-F238E27FC236}">
                <a16:creationId xmlns:a16="http://schemas.microsoft.com/office/drawing/2014/main" xmlns="" id="{673C5488-9D54-67C2-690C-56E40A3E5E3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16142532" y="641799"/>
            <a:ext cx="1491565" cy="123124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6">
            <a:extLst>
              <a:ext uri="{FF2B5EF4-FFF2-40B4-BE49-F238E27FC236}">
                <a16:creationId xmlns:a16="http://schemas.microsoft.com/office/drawing/2014/main" xmlns="" id="{2639169F-D429-F23F-C7FF-B838B9E5183A}"/>
              </a:ext>
            </a:extLst>
          </p:cNvPr>
          <p:cNvSpPr>
            <a:spLocks noGrp="1"/>
          </p:cNvSpPr>
          <p:nvPr>
            <p:ph type="ftr" sz="quarter" idx="11"/>
          </p:nvPr>
        </p:nvSpPr>
        <p:spPr>
          <a:xfrm>
            <a:off x="677271" y="9062044"/>
            <a:ext cx="12966480" cy="547688"/>
          </a:xfrm>
        </p:spPr>
        <p:txBody>
          <a:bodyPr/>
          <a:lstStyle>
            <a:lvl1pPr>
              <a:defRPr b="1">
                <a:solidFill>
                  <a:srgbClr val="FFFFFF"/>
                </a:solidFill>
              </a:defRPr>
            </a:lvl1pPr>
          </a:lstStyle>
          <a:p>
            <a:r>
              <a:rPr lang="en-US" dirty="0"/>
              <a:t>Abia State CSS Farms Project Initiative</a:t>
            </a:r>
          </a:p>
        </p:txBody>
      </p:sp>
      <p:sp>
        <p:nvSpPr>
          <p:cNvPr id="5" name="Slide Number Placeholder 7">
            <a:extLst>
              <a:ext uri="{FF2B5EF4-FFF2-40B4-BE49-F238E27FC236}">
                <a16:creationId xmlns:a16="http://schemas.microsoft.com/office/drawing/2014/main" xmlns="" id="{7EB67560-BC51-AD84-A20C-AAD386C68005}"/>
              </a:ext>
            </a:extLst>
          </p:cNvPr>
          <p:cNvSpPr>
            <a:spLocks noGrp="1"/>
          </p:cNvSpPr>
          <p:nvPr>
            <p:ph type="sldNum" sz="quarter" idx="12"/>
          </p:nvPr>
        </p:nvSpPr>
        <p:spPr>
          <a:xfrm>
            <a:off x="16017497" y="8873833"/>
            <a:ext cx="1593233" cy="735899"/>
          </a:xfrm>
        </p:spPr>
        <p:txBody>
          <a:bodyPr/>
          <a:lstStyle>
            <a:lvl1pPr>
              <a:defRPr sz="1400">
                <a:latin typeface="Century Gothic (Body)"/>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2508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CB44F-3A7C-B230-8143-938BB6B60CFC}"/>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xmlns="" id="{F52679C6-BE7E-715D-C4A5-53B8C4C520B5}"/>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xmlns="" id="{BFBD4D5A-8776-5F6E-E94D-13703F16B20D}"/>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5" name="Footer Placeholder 4">
            <a:extLst>
              <a:ext uri="{FF2B5EF4-FFF2-40B4-BE49-F238E27FC236}">
                <a16:creationId xmlns:a16="http://schemas.microsoft.com/office/drawing/2014/main" xmlns="" id="{C2EB72B7-8F63-8E39-0F94-3D68FD358542}"/>
              </a:ext>
            </a:extLst>
          </p:cNvPr>
          <p:cNvSpPr>
            <a:spLocks noGrp="1"/>
          </p:cNvSpPr>
          <p:nvPr>
            <p:ph type="ftr" sz="quarter" idx="11"/>
          </p:nvPr>
        </p:nvSpPr>
        <p:spPr/>
        <p:txBody>
          <a:bodyPr/>
          <a:lstStyle/>
          <a:p>
            <a:r>
              <a:rPr lang="en-US"/>
              <a:t>Abia State CSS Farms Project Initiative</a:t>
            </a:r>
            <a:endParaRPr lang="en-NG"/>
          </a:p>
        </p:txBody>
      </p:sp>
      <p:sp>
        <p:nvSpPr>
          <p:cNvPr id="6" name="Slide Number Placeholder 5">
            <a:extLst>
              <a:ext uri="{FF2B5EF4-FFF2-40B4-BE49-F238E27FC236}">
                <a16:creationId xmlns:a16="http://schemas.microsoft.com/office/drawing/2014/main" xmlns="" id="{FEA6B39B-D89E-517A-BE02-F6D94F25B7D1}"/>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49976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77104-3C7C-A5B8-3E5B-FD7F50288DEC}"/>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xmlns="" id="{E8FC2C83-167F-3DFC-D723-A45DFC244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xmlns="" id="{69A337A2-16EF-77DE-A42C-81B52CF26381}"/>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5" name="Footer Placeholder 4">
            <a:extLst>
              <a:ext uri="{FF2B5EF4-FFF2-40B4-BE49-F238E27FC236}">
                <a16:creationId xmlns:a16="http://schemas.microsoft.com/office/drawing/2014/main" xmlns="" id="{95FFB2E2-9E12-CA30-816B-92484728401D}"/>
              </a:ext>
            </a:extLst>
          </p:cNvPr>
          <p:cNvSpPr>
            <a:spLocks noGrp="1"/>
          </p:cNvSpPr>
          <p:nvPr>
            <p:ph type="ftr" sz="quarter" idx="11"/>
          </p:nvPr>
        </p:nvSpPr>
        <p:spPr/>
        <p:txBody>
          <a:bodyPr/>
          <a:lstStyle/>
          <a:p>
            <a:r>
              <a:rPr lang="en-US"/>
              <a:t>Abia State CSS Farms Project Initiative</a:t>
            </a:r>
            <a:endParaRPr lang="en-NG"/>
          </a:p>
        </p:txBody>
      </p:sp>
      <p:sp>
        <p:nvSpPr>
          <p:cNvPr id="6" name="Slide Number Placeholder 5">
            <a:extLst>
              <a:ext uri="{FF2B5EF4-FFF2-40B4-BE49-F238E27FC236}">
                <a16:creationId xmlns:a16="http://schemas.microsoft.com/office/drawing/2014/main" xmlns="" id="{489BA639-F308-5E84-E6AD-55AC8C2C4AB2}"/>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1034935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356612-8AD5-66F9-14EE-A81483AE0998}"/>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xmlns="" id="{BB65F67C-479D-6FD6-B205-DC4C72790C19}"/>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013BB66-23B7-97E5-D2B1-391B06164C64}"/>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5" name="Footer Placeholder 4">
            <a:extLst>
              <a:ext uri="{FF2B5EF4-FFF2-40B4-BE49-F238E27FC236}">
                <a16:creationId xmlns:a16="http://schemas.microsoft.com/office/drawing/2014/main" xmlns="" id="{BF4AB003-A7F1-7D75-E61A-5B985187CFD4}"/>
              </a:ext>
            </a:extLst>
          </p:cNvPr>
          <p:cNvSpPr>
            <a:spLocks noGrp="1"/>
          </p:cNvSpPr>
          <p:nvPr>
            <p:ph type="ftr" sz="quarter" idx="11"/>
          </p:nvPr>
        </p:nvSpPr>
        <p:spPr/>
        <p:txBody>
          <a:bodyPr/>
          <a:lstStyle/>
          <a:p>
            <a:r>
              <a:rPr lang="en-US"/>
              <a:t>Abia State CSS Farms Project Initiative</a:t>
            </a:r>
            <a:endParaRPr lang="en-NG"/>
          </a:p>
        </p:txBody>
      </p:sp>
      <p:sp>
        <p:nvSpPr>
          <p:cNvPr id="6" name="Slide Number Placeholder 5">
            <a:extLst>
              <a:ext uri="{FF2B5EF4-FFF2-40B4-BE49-F238E27FC236}">
                <a16:creationId xmlns:a16="http://schemas.microsoft.com/office/drawing/2014/main" xmlns="" id="{AC4F95DD-FCE4-6D31-339F-73059A25B53D}"/>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3407226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186403-50E7-7309-FE35-BDF296B3D196}"/>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xmlns="" id="{0E0B039F-1D8A-AC92-EA0C-5B8F65004C8B}"/>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xmlns="" id="{932D2058-8A4C-1D8B-E26E-F32C1CFF8929}"/>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xmlns="" id="{FDC7C902-FA90-6222-E928-3EC72B9E41CA}"/>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6" name="Footer Placeholder 5">
            <a:extLst>
              <a:ext uri="{FF2B5EF4-FFF2-40B4-BE49-F238E27FC236}">
                <a16:creationId xmlns:a16="http://schemas.microsoft.com/office/drawing/2014/main" xmlns="" id="{F1BFC35C-F2A2-9415-A720-4A33C94C9830}"/>
              </a:ext>
            </a:extLst>
          </p:cNvPr>
          <p:cNvSpPr>
            <a:spLocks noGrp="1"/>
          </p:cNvSpPr>
          <p:nvPr>
            <p:ph type="ftr" sz="quarter" idx="11"/>
          </p:nvPr>
        </p:nvSpPr>
        <p:spPr/>
        <p:txBody>
          <a:bodyPr/>
          <a:lstStyle/>
          <a:p>
            <a:r>
              <a:rPr lang="en-US"/>
              <a:t>Abia State CSS Farms Project Initiative</a:t>
            </a:r>
            <a:endParaRPr lang="en-NG"/>
          </a:p>
        </p:txBody>
      </p:sp>
      <p:sp>
        <p:nvSpPr>
          <p:cNvPr id="7" name="Slide Number Placeholder 6">
            <a:extLst>
              <a:ext uri="{FF2B5EF4-FFF2-40B4-BE49-F238E27FC236}">
                <a16:creationId xmlns:a16="http://schemas.microsoft.com/office/drawing/2014/main" xmlns="" id="{BCC08A62-DA63-0062-288B-DE7B7C8A28A9}"/>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3560035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82EB-55CC-14E4-0CE8-F80167F9D926}"/>
              </a:ext>
            </a:extLst>
          </p:cNvPr>
          <p:cNvSpPr>
            <a:spLocks noGrp="1"/>
          </p:cNvSpPr>
          <p:nvPr>
            <p:ph type="title"/>
          </p:nvPr>
        </p:nvSpPr>
        <p:spPr>
          <a:xfrm>
            <a:off x="1260475" y="547688"/>
            <a:ext cx="15773400" cy="1989137"/>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xmlns="" id="{D732EBA4-F833-A3D3-E2D8-FE406BAC016C}"/>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70C567-0956-8764-124C-D9C938E6B628}"/>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xmlns="" id="{6306BE7C-0A88-2B51-247D-CA0F01452EAB}"/>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C13A62-06C3-5291-6709-117E21FB0B23}"/>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xmlns="" id="{2E2A9F88-E1E7-8D15-AB5E-1DF35EB96A3B}"/>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8" name="Footer Placeholder 7">
            <a:extLst>
              <a:ext uri="{FF2B5EF4-FFF2-40B4-BE49-F238E27FC236}">
                <a16:creationId xmlns:a16="http://schemas.microsoft.com/office/drawing/2014/main" xmlns="" id="{12D865BD-FB2E-0E56-85A7-538468803E8F}"/>
              </a:ext>
            </a:extLst>
          </p:cNvPr>
          <p:cNvSpPr>
            <a:spLocks noGrp="1"/>
          </p:cNvSpPr>
          <p:nvPr>
            <p:ph type="ftr" sz="quarter" idx="11"/>
          </p:nvPr>
        </p:nvSpPr>
        <p:spPr/>
        <p:txBody>
          <a:bodyPr/>
          <a:lstStyle/>
          <a:p>
            <a:r>
              <a:rPr lang="en-US"/>
              <a:t>Abia State CSS Farms Project Initiative</a:t>
            </a:r>
            <a:endParaRPr lang="en-NG"/>
          </a:p>
        </p:txBody>
      </p:sp>
      <p:sp>
        <p:nvSpPr>
          <p:cNvPr id="9" name="Slide Number Placeholder 8">
            <a:extLst>
              <a:ext uri="{FF2B5EF4-FFF2-40B4-BE49-F238E27FC236}">
                <a16:creationId xmlns:a16="http://schemas.microsoft.com/office/drawing/2014/main" xmlns="" id="{A158665E-72F2-C1D7-39DB-A91C7257FACE}"/>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388423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ADBC817-DA57-A518-5544-0D3B819C7062}"/>
              </a:ext>
              <a:ext uri="{C183D7F6-B498-43B3-948B-1728B52AA6E4}">
                <adec:decorative xmlns:adec="http://schemas.microsoft.com/office/drawing/2017/decorative" xmlns="" val="1"/>
              </a:ext>
            </a:extLst>
          </p:cNvPr>
          <p:cNvSpPr/>
          <p:nvPr userDrawn="1"/>
        </p:nvSpPr>
        <p:spPr>
          <a:xfrm>
            <a:off x="653903" y="622006"/>
            <a:ext cx="16980195" cy="9027041"/>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 name="Graphic 9">
            <a:extLst>
              <a:ext uri="{FF2B5EF4-FFF2-40B4-BE49-F238E27FC236}">
                <a16:creationId xmlns:a16="http://schemas.microsoft.com/office/drawing/2014/main" xmlns="" id="{4873FFF3-C7B6-C678-1B03-17FBD0D5ACE1}"/>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9261" y="637955"/>
            <a:ext cx="8068863" cy="8975153"/>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1416326" y="1386251"/>
            <a:ext cx="6574734" cy="7513983"/>
          </a:xfrm>
          <a:solidFill>
            <a:schemeClr val="accent1">
              <a:lumMod val="50000"/>
            </a:schemeClr>
          </a:solidFill>
          <a:effectLst>
            <a:outerShdw blurRad="254000" dist="50800" dir="2700000" algn="ctr" rotWithShape="0">
              <a:prstClr val="black">
                <a:alpha val="25000"/>
              </a:prstClr>
            </a:outerShdw>
          </a:effectLst>
        </p:spPr>
        <p:txBody>
          <a:bodyPr anchor="ctr"/>
          <a:lstStyle>
            <a:lvl1pPr algn="ctr">
              <a:defRPr sz="5400" spc="0" baseline="0">
                <a:solidFill>
                  <a:schemeClr val="tx1"/>
                </a:solidFill>
                <a:effectLst/>
              </a:defRPr>
            </a:lvl1pPr>
          </a:lstStyle>
          <a:p>
            <a:r>
              <a:rPr lang="en-US" dirty="0"/>
              <a:t>Click to add title</a:t>
            </a:r>
          </a:p>
        </p:txBody>
      </p:sp>
      <p:sp>
        <p:nvSpPr>
          <p:cNvPr id="7" name="Text Placeholder 6">
            <a:extLst>
              <a:ext uri="{FF2B5EF4-FFF2-40B4-BE49-F238E27FC236}">
                <a16:creationId xmlns:a16="http://schemas.microsoft.com/office/drawing/2014/main" xmlns="" id="{5D0FE23B-34E3-BAAF-E01D-BE221B4A94EF}"/>
              </a:ext>
            </a:extLst>
          </p:cNvPr>
          <p:cNvSpPr>
            <a:spLocks noGrp="1"/>
          </p:cNvSpPr>
          <p:nvPr>
            <p:ph type="body" sz="quarter" idx="14" hasCustomPrompt="1"/>
          </p:nvPr>
        </p:nvSpPr>
        <p:spPr>
          <a:xfrm>
            <a:off x="9601200" y="1386769"/>
            <a:ext cx="7126356" cy="7513466"/>
          </a:xfrm>
        </p:spPr>
        <p:txBody>
          <a:bodyPr/>
          <a:lstStyle>
            <a:lvl1pPr marL="0" indent="0">
              <a:buNone/>
              <a:defRPr/>
            </a:lvl1pPr>
            <a:lvl2pPr marL="1114425" indent="-428625">
              <a:buFont typeface="Arial" panose="020B0604020202020204" pitchFamily="34" charset="0"/>
              <a:buChar char="•"/>
              <a:defRPr/>
            </a:lvl2pPr>
            <a:lvl3pPr marL="1800225" indent="-428625">
              <a:buFont typeface="Arial" panose="020B0604020202020204" pitchFamily="34" charset="0"/>
              <a:buChar char="•"/>
              <a:defRPr/>
            </a:lvl3pPr>
            <a:lvl4pPr marL="2314575" indent="-257175">
              <a:buFont typeface="Arial" panose="020B0604020202020204" pitchFamily="34" charset="0"/>
              <a:buChar char="•"/>
              <a:defRPr/>
            </a:lvl4pPr>
            <a:lvl5pPr marL="3000375" indent="-257175">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5F0A56C9-6FBF-EB0D-1862-0E4D26758A9A}"/>
              </a:ext>
            </a:extLst>
          </p:cNvPr>
          <p:cNvSpPr>
            <a:spLocks noGrp="1"/>
          </p:cNvSpPr>
          <p:nvPr>
            <p:ph type="ftr" sz="quarter" idx="3"/>
          </p:nvPr>
        </p:nvSpPr>
        <p:spPr>
          <a:xfrm>
            <a:off x="677271" y="9733929"/>
            <a:ext cx="12966480" cy="362493"/>
          </a:xfrm>
          <a:prstGeom prst="rect">
            <a:avLst/>
          </a:prstGeom>
        </p:spPr>
        <p:txBody>
          <a:bodyPr vert="horz" lIns="91440" tIns="45720" rIns="91440" bIns="45720" rtlCol="0" anchor="b"/>
          <a:lstStyle>
            <a:lvl1pPr algn="l">
              <a:defRPr sz="1350" b="1">
                <a:solidFill>
                  <a:schemeClr val="tx1"/>
                </a:solidFill>
              </a:defRPr>
            </a:lvl1pPr>
          </a:lstStyle>
          <a:p>
            <a:r>
              <a:rPr lang="en-US" dirty="0"/>
              <a:t>Abia State CSS Farms Project Initiative</a:t>
            </a:r>
            <a:endParaRPr lang="en-NG" dirty="0"/>
          </a:p>
        </p:txBody>
      </p:sp>
      <p:pic>
        <p:nvPicPr>
          <p:cNvPr id="6" name="Picture 4">
            <a:extLst>
              <a:ext uri="{FF2B5EF4-FFF2-40B4-BE49-F238E27FC236}">
                <a16:creationId xmlns:a16="http://schemas.microsoft.com/office/drawing/2014/main" xmlns="" id="{9FD03DDF-F26D-2CE1-ED02-1EC7EC0A6A4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p:blipFill>
        <p:spPr bwMode="auto">
          <a:xfrm>
            <a:off x="16226108" y="637954"/>
            <a:ext cx="1407991" cy="116225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xmlns="" id="{CD92A411-FF7E-C294-CAA4-57A24DBB8640}"/>
              </a:ext>
            </a:extLst>
          </p:cNvPr>
          <p:cNvSpPr>
            <a:spLocks noGrp="1"/>
          </p:cNvSpPr>
          <p:nvPr>
            <p:ph type="sldNum" sz="quarter" idx="15"/>
          </p:nvPr>
        </p:nvSpPr>
        <p:spPr>
          <a:xfrm>
            <a:off x="16017497" y="9360524"/>
            <a:ext cx="1593233" cy="735899"/>
          </a:xfrm>
        </p:spPr>
        <p:txBody>
          <a:bodyPr/>
          <a:lstStyle>
            <a:lvl1pPr>
              <a:defRPr sz="135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79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D98A10-5D42-AFD7-0DAD-08DE1688591C}"/>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xmlns="" id="{BE17DEED-5399-200C-AFB4-EB81ADE12D5A}"/>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4" name="Footer Placeholder 3">
            <a:extLst>
              <a:ext uri="{FF2B5EF4-FFF2-40B4-BE49-F238E27FC236}">
                <a16:creationId xmlns:a16="http://schemas.microsoft.com/office/drawing/2014/main" xmlns="" id="{3DD6D007-4F6F-576D-F4C5-B87EB8F16FCB}"/>
              </a:ext>
            </a:extLst>
          </p:cNvPr>
          <p:cNvSpPr>
            <a:spLocks noGrp="1"/>
          </p:cNvSpPr>
          <p:nvPr>
            <p:ph type="ftr" sz="quarter" idx="11"/>
          </p:nvPr>
        </p:nvSpPr>
        <p:spPr/>
        <p:txBody>
          <a:bodyPr/>
          <a:lstStyle/>
          <a:p>
            <a:r>
              <a:rPr lang="en-US"/>
              <a:t>Abia State CSS Farms Project Initiative</a:t>
            </a:r>
            <a:endParaRPr lang="en-NG"/>
          </a:p>
        </p:txBody>
      </p:sp>
      <p:sp>
        <p:nvSpPr>
          <p:cNvPr id="5" name="Slide Number Placeholder 4">
            <a:extLst>
              <a:ext uri="{FF2B5EF4-FFF2-40B4-BE49-F238E27FC236}">
                <a16:creationId xmlns:a16="http://schemas.microsoft.com/office/drawing/2014/main" xmlns="" id="{7ECF61EA-6C4E-5F1C-D1E6-29E266E23826}"/>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138932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F44D94-CA84-354B-9711-4C0F00A65A00}"/>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3" name="Footer Placeholder 2">
            <a:extLst>
              <a:ext uri="{FF2B5EF4-FFF2-40B4-BE49-F238E27FC236}">
                <a16:creationId xmlns:a16="http://schemas.microsoft.com/office/drawing/2014/main" xmlns="" id="{CB02B01A-A2C0-2D15-1654-6311474A66CC}"/>
              </a:ext>
            </a:extLst>
          </p:cNvPr>
          <p:cNvSpPr>
            <a:spLocks noGrp="1"/>
          </p:cNvSpPr>
          <p:nvPr>
            <p:ph type="ftr" sz="quarter" idx="11"/>
          </p:nvPr>
        </p:nvSpPr>
        <p:spPr/>
        <p:txBody>
          <a:bodyPr/>
          <a:lstStyle/>
          <a:p>
            <a:r>
              <a:rPr lang="en-US"/>
              <a:t>Abia State CSS Farms Project Initiative</a:t>
            </a:r>
            <a:endParaRPr lang="en-NG"/>
          </a:p>
        </p:txBody>
      </p:sp>
      <p:sp>
        <p:nvSpPr>
          <p:cNvPr id="4" name="Slide Number Placeholder 3">
            <a:extLst>
              <a:ext uri="{FF2B5EF4-FFF2-40B4-BE49-F238E27FC236}">
                <a16:creationId xmlns:a16="http://schemas.microsoft.com/office/drawing/2014/main" xmlns="" id="{23E2BA5E-6553-507E-CDC2-52190059B719}"/>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3086584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994A7D-D2C3-E117-35BD-8D3C36EEF808}"/>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xmlns="" id="{60E34EAB-2201-D653-BBB6-0625C4B55BA8}"/>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xmlns="" id="{734389E9-75D4-F006-807D-64C9F98D8A0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49AE45-BA09-91EC-616A-12947EF64B09}"/>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6" name="Footer Placeholder 5">
            <a:extLst>
              <a:ext uri="{FF2B5EF4-FFF2-40B4-BE49-F238E27FC236}">
                <a16:creationId xmlns:a16="http://schemas.microsoft.com/office/drawing/2014/main" xmlns="" id="{E7FF7868-B7A9-26D1-F619-ABDF121FB8A7}"/>
              </a:ext>
            </a:extLst>
          </p:cNvPr>
          <p:cNvSpPr>
            <a:spLocks noGrp="1"/>
          </p:cNvSpPr>
          <p:nvPr>
            <p:ph type="ftr" sz="quarter" idx="11"/>
          </p:nvPr>
        </p:nvSpPr>
        <p:spPr/>
        <p:txBody>
          <a:bodyPr/>
          <a:lstStyle/>
          <a:p>
            <a:r>
              <a:rPr lang="en-US"/>
              <a:t>Abia State CSS Farms Project Initiative</a:t>
            </a:r>
            <a:endParaRPr lang="en-NG"/>
          </a:p>
        </p:txBody>
      </p:sp>
      <p:sp>
        <p:nvSpPr>
          <p:cNvPr id="7" name="Slide Number Placeholder 6">
            <a:extLst>
              <a:ext uri="{FF2B5EF4-FFF2-40B4-BE49-F238E27FC236}">
                <a16:creationId xmlns:a16="http://schemas.microsoft.com/office/drawing/2014/main" xmlns="" id="{40D0EC62-9FFC-CF00-8A09-BC24850552A3}"/>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3159834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F69B9-63A6-73A3-CA90-C62BA6DA963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xmlns="" id="{ED32D0D8-C23A-68CA-8001-A67899BE3042}"/>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xmlns="" id="{47ABBA02-9364-F47D-E291-A6BEFF3FB3E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CC4E54-BD5E-49F8-298D-8A43219B3FAE}"/>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6" name="Footer Placeholder 5">
            <a:extLst>
              <a:ext uri="{FF2B5EF4-FFF2-40B4-BE49-F238E27FC236}">
                <a16:creationId xmlns:a16="http://schemas.microsoft.com/office/drawing/2014/main" xmlns="" id="{03735DAE-01EB-2CFF-C639-1ABC8DEF93D9}"/>
              </a:ext>
            </a:extLst>
          </p:cNvPr>
          <p:cNvSpPr>
            <a:spLocks noGrp="1"/>
          </p:cNvSpPr>
          <p:nvPr>
            <p:ph type="ftr" sz="quarter" idx="11"/>
          </p:nvPr>
        </p:nvSpPr>
        <p:spPr/>
        <p:txBody>
          <a:bodyPr/>
          <a:lstStyle/>
          <a:p>
            <a:r>
              <a:rPr lang="en-US"/>
              <a:t>Abia State CSS Farms Project Initiative</a:t>
            </a:r>
            <a:endParaRPr lang="en-NG"/>
          </a:p>
        </p:txBody>
      </p:sp>
      <p:sp>
        <p:nvSpPr>
          <p:cNvPr id="7" name="Slide Number Placeholder 6">
            <a:extLst>
              <a:ext uri="{FF2B5EF4-FFF2-40B4-BE49-F238E27FC236}">
                <a16:creationId xmlns:a16="http://schemas.microsoft.com/office/drawing/2014/main" xmlns="" id="{3E4D703A-BFDE-E8FC-4631-697E1C11ECC0}"/>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1717468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95B8C-D106-96BB-225B-AE426A0EC964}"/>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xmlns="" id="{2AC5C328-E24B-B562-1279-4999B336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xmlns="" id="{DAD3AAF6-0509-20B4-52E5-1137971E6F58}"/>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5" name="Footer Placeholder 4">
            <a:extLst>
              <a:ext uri="{FF2B5EF4-FFF2-40B4-BE49-F238E27FC236}">
                <a16:creationId xmlns:a16="http://schemas.microsoft.com/office/drawing/2014/main" xmlns="" id="{F0C343DA-9874-C495-A849-4FFA31BC2CBD}"/>
              </a:ext>
            </a:extLst>
          </p:cNvPr>
          <p:cNvSpPr>
            <a:spLocks noGrp="1"/>
          </p:cNvSpPr>
          <p:nvPr>
            <p:ph type="ftr" sz="quarter" idx="11"/>
          </p:nvPr>
        </p:nvSpPr>
        <p:spPr/>
        <p:txBody>
          <a:bodyPr/>
          <a:lstStyle/>
          <a:p>
            <a:r>
              <a:rPr lang="en-US"/>
              <a:t>Abia State CSS Farms Project Initiative</a:t>
            </a:r>
            <a:endParaRPr lang="en-NG"/>
          </a:p>
        </p:txBody>
      </p:sp>
      <p:sp>
        <p:nvSpPr>
          <p:cNvPr id="6" name="Slide Number Placeholder 5">
            <a:extLst>
              <a:ext uri="{FF2B5EF4-FFF2-40B4-BE49-F238E27FC236}">
                <a16:creationId xmlns:a16="http://schemas.microsoft.com/office/drawing/2014/main" xmlns="" id="{A55AB7E0-3423-2BAD-8E07-7AB6E7F3DCA3}"/>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4029396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999D29-A9AD-8216-CF71-A4B5483B1E23}"/>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xmlns="" id="{C78B523C-594C-C169-3D1F-F19FF610FB7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xmlns="" id="{D44A71AE-006D-C767-4373-23E2F1B3B075}"/>
              </a:ext>
            </a:extLst>
          </p:cNvPr>
          <p:cNvSpPr>
            <a:spLocks noGrp="1"/>
          </p:cNvSpPr>
          <p:nvPr>
            <p:ph type="dt" sz="half" idx="10"/>
          </p:nvPr>
        </p:nvSpPr>
        <p:spPr>
          <a:xfrm>
            <a:off x="1257300" y="9534525"/>
            <a:ext cx="4114800" cy="547688"/>
          </a:xfrm>
          <a:prstGeom prst="rect">
            <a:avLst/>
          </a:prstGeom>
        </p:spPr>
        <p:txBody>
          <a:bodyPr/>
          <a:lstStyle/>
          <a:p>
            <a:endParaRPr lang="en-NG"/>
          </a:p>
        </p:txBody>
      </p:sp>
      <p:sp>
        <p:nvSpPr>
          <p:cNvPr id="5" name="Footer Placeholder 4">
            <a:extLst>
              <a:ext uri="{FF2B5EF4-FFF2-40B4-BE49-F238E27FC236}">
                <a16:creationId xmlns:a16="http://schemas.microsoft.com/office/drawing/2014/main" xmlns="" id="{A91DA3F5-32DC-AE3D-93C4-A3413CC738CE}"/>
              </a:ext>
            </a:extLst>
          </p:cNvPr>
          <p:cNvSpPr>
            <a:spLocks noGrp="1"/>
          </p:cNvSpPr>
          <p:nvPr>
            <p:ph type="ftr" sz="quarter" idx="11"/>
          </p:nvPr>
        </p:nvSpPr>
        <p:spPr/>
        <p:txBody>
          <a:bodyPr/>
          <a:lstStyle/>
          <a:p>
            <a:r>
              <a:rPr lang="en-US"/>
              <a:t>Abia State CSS Farms Project Initiative</a:t>
            </a:r>
            <a:endParaRPr lang="en-NG"/>
          </a:p>
        </p:txBody>
      </p:sp>
      <p:sp>
        <p:nvSpPr>
          <p:cNvPr id="6" name="Slide Number Placeholder 5">
            <a:extLst>
              <a:ext uri="{FF2B5EF4-FFF2-40B4-BE49-F238E27FC236}">
                <a16:creationId xmlns:a16="http://schemas.microsoft.com/office/drawing/2014/main" xmlns="" id="{59A2EBFB-BE80-64BB-5306-50E94268358D}"/>
              </a:ext>
            </a:extLst>
          </p:cNvPr>
          <p:cNvSpPr>
            <a:spLocks noGrp="1"/>
          </p:cNvSpPr>
          <p:nvPr>
            <p:ph type="sldNum" sz="quarter" idx="12"/>
          </p:nvPr>
        </p:nvSpPr>
        <p:spPr/>
        <p:txBody>
          <a:bodyPr/>
          <a:lstStyle/>
          <a:p>
            <a:fld id="{CD27D317-6C1E-46C9-ABEF-7BDB14E052B9}" type="slidenum">
              <a:rPr lang="en-NG" smtClean="0"/>
              <a:t>‹#›</a:t>
            </a:fld>
            <a:endParaRPr lang="en-NG"/>
          </a:p>
        </p:txBody>
      </p:sp>
    </p:spTree>
    <p:extLst>
      <p:ext uri="{BB962C8B-B14F-4D97-AF65-F5344CB8AC3E}">
        <p14:creationId xmlns:p14="http://schemas.microsoft.com/office/powerpoint/2010/main" val="1072484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339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0245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310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43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105E210-05B5-5EA1-C778-30BB3A4942D5}"/>
              </a:ext>
              <a:ext uri="{C183D7F6-B498-43B3-948B-1728B52AA6E4}">
                <adec:decorative xmlns:adec="http://schemas.microsoft.com/office/drawing/2017/decorative" xmlns="" val="1"/>
              </a:ext>
            </a:extLst>
          </p:cNvPr>
          <p:cNvSpPr/>
          <p:nvPr userDrawn="1"/>
        </p:nvSpPr>
        <p:spPr>
          <a:xfrm>
            <a:off x="653903" y="629981"/>
            <a:ext cx="16980195" cy="9027041"/>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xmlns="" id="{28792193-1165-3487-6FB9-133CB518CE35}"/>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4636387" y="-3352509"/>
            <a:ext cx="9015221" cy="16980198"/>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1215002" y="2611596"/>
            <a:ext cx="15857997" cy="2892396"/>
          </a:xfrm>
          <a:ln>
            <a:noFill/>
          </a:ln>
          <a:effectLst/>
        </p:spPr>
        <p:txBody>
          <a:bodyPr/>
          <a:lstStyle>
            <a:lvl1pPr algn="ctr">
              <a:defRPr sz="5400" spc="0" baseline="0">
                <a:ln>
                  <a:noFill/>
                </a:ln>
                <a:solidFill>
                  <a:schemeClr val="accent4">
                    <a:lumMod val="60000"/>
                    <a:lumOff val="40000"/>
                  </a:schemeClr>
                </a:solidFill>
                <a:effectLst/>
              </a:defRPr>
            </a:lvl1pPr>
          </a:lstStyle>
          <a:p>
            <a:r>
              <a:rPr lang="en-US" dirty="0"/>
              <a:t>Click to add title</a:t>
            </a:r>
          </a:p>
        </p:txBody>
      </p:sp>
      <p:sp>
        <p:nvSpPr>
          <p:cNvPr id="3" name="Subtitle 2"/>
          <p:cNvSpPr>
            <a:spLocks noGrp="1"/>
          </p:cNvSpPr>
          <p:nvPr>
            <p:ph type="subTitle" idx="1" hasCustomPrompt="1"/>
          </p:nvPr>
        </p:nvSpPr>
        <p:spPr>
          <a:xfrm>
            <a:off x="1215000" y="5541153"/>
            <a:ext cx="15858000" cy="1344702"/>
          </a:xfrm>
          <a:effectLst/>
        </p:spPr>
        <p:txBody>
          <a:bodyPr anchor="ctr">
            <a:normAutofit/>
          </a:bodyPr>
          <a:lstStyle>
            <a:lvl1pPr marL="0" indent="0" algn="ctr">
              <a:buNone/>
              <a:defRPr sz="2700" b="1">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dirty="0"/>
              <a:t>Click to add subtitle</a:t>
            </a:r>
          </a:p>
        </p:txBody>
      </p:sp>
      <p:sp>
        <p:nvSpPr>
          <p:cNvPr id="10" name="Footer Placeholder 4">
            <a:extLst>
              <a:ext uri="{FF2B5EF4-FFF2-40B4-BE49-F238E27FC236}">
                <a16:creationId xmlns:a16="http://schemas.microsoft.com/office/drawing/2014/main" xmlns="" id="{1D1E06BF-0B67-79EB-D93C-3FC0A653A3DF}"/>
              </a:ext>
            </a:extLst>
          </p:cNvPr>
          <p:cNvSpPr>
            <a:spLocks noGrp="1"/>
          </p:cNvSpPr>
          <p:nvPr>
            <p:ph type="ftr" sz="quarter" idx="3"/>
          </p:nvPr>
        </p:nvSpPr>
        <p:spPr>
          <a:xfrm>
            <a:off x="677271" y="9247238"/>
            <a:ext cx="12966480" cy="362493"/>
          </a:xfrm>
          <a:prstGeom prst="rect">
            <a:avLst/>
          </a:prstGeom>
        </p:spPr>
        <p:txBody>
          <a:bodyPr vert="horz" lIns="91440" tIns="45720" rIns="91440" bIns="45720" rtlCol="0" anchor="b"/>
          <a:lstStyle>
            <a:lvl1pPr algn="l">
              <a:defRPr sz="1350" b="1">
                <a:solidFill>
                  <a:schemeClr val="tx1"/>
                </a:solidFill>
              </a:defRPr>
            </a:lvl1pPr>
          </a:lstStyle>
          <a:p>
            <a:r>
              <a:rPr lang="en-US"/>
              <a:t>Abia State CSS Farms Project Initiative</a:t>
            </a:r>
            <a:endParaRPr lang="en-NG" dirty="0"/>
          </a:p>
        </p:txBody>
      </p:sp>
      <p:pic>
        <p:nvPicPr>
          <p:cNvPr id="11" name="Picture 4">
            <a:extLst>
              <a:ext uri="{FF2B5EF4-FFF2-40B4-BE49-F238E27FC236}">
                <a16:creationId xmlns:a16="http://schemas.microsoft.com/office/drawing/2014/main" xmlns="" id="{17C5643C-055F-4A4E-CBFA-24D7923FA64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16729028" y="60670"/>
            <a:ext cx="1407991" cy="116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000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5787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884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6425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563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197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557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421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8905615-9FD2-EBB3-89AB-555B373EBBEB}"/>
              </a:ext>
              <a:ext uri="{C183D7F6-B498-43B3-948B-1728B52AA6E4}">
                <adec:decorative xmlns:adec="http://schemas.microsoft.com/office/drawing/2017/decorative" xmlns="" val="1"/>
              </a:ext>
            </a:extLst>
          </p:cNvPr>
          <p:cNvSpPr/>
          <p:nvPr userDrawn="1"/>
        </p:nvSpPr>
        <p:spPr>
          <a:xfrm>
            <a:off x="6935933" y="622006"/>
            <a:ext cx="10698165" cy="9027041"/>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xmlns="" id="{E2B638DB-3E00-7F4B-D4B7-9D7F0905639D}"/>
              </a:ext>
              <a:ext uri="{C183D7F6-B498-43B3-948B-1728B52AA6E4}">
                <adec:decorative xmlns:adec="http://schemas.microsoft.com/office/drawing/2017/decorative" xmlns="" val="1"/>
              </a:ext>
            </a:extLst>
          </p:cNvPr>
          <p:cNvSpPr/>
          <p:nvPr userDrawn="1"/>
        </p:nvSpPr>
        <p:spPr>
          <a:xfrm>
            <a:off x="660689" y="630936"/>
            <a:ext cx="6275244" cy="9025128"/>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p>
        </p:txBody>
      </p:sp>
      <p:pic>
        <p:nvPicPr>
          <p:cNvPr id="4" name="Picture 3">
            <a:extLst>
              <a:ext uri="{FF2B5EF4-FFF2-40B4-BE49-F238E27FC236}">
                <a16:creationId xmlns:a16="http://schemas.microsoft.com/office/drawing/2014/main" xmlns="" id="{310EED07-CDD5-9244-28FA-5195E67951C1}"/>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653902" y="633827"/>
            <a:ext cx="6275243" cy="9015219"/>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826076" y="1386509"/>
            <a:ext cx="5985165" cy="7513983"/>
          </a:xfrm>
          <a:noFill/>
          <a:effectLst/>
        </p:spPr>
        <p:txBody>
          <a:bodyPr anchor="ctr"/>
          <a:lstStyle>
            <a:lvl1pPr algn="ctr">
              <a:defRPr sz="5400" spc="0" baseline="0">
                <a:solidFill>
                  <a:schemeClr val="tx1"/>
                </a:solidFill>
                <a:effectLst/>
              </a:defRPr>
            </a:lvl1pPr>
          </a:lstStyle>
          <a:p>
            <a:r>
              <a:rPr lang="en-US" dirty="0"/>
              <a:t>Click to add title</a:t>
            </a:r>
          </a:p>
        </p:txBody>
      </p:sp>
      <p:sp>
        <p:nvSpPr>
          <p:cNvPr id="3" name="Content Placeholder 9">
            <a:extLst>
              <a:ext uri="{FF2B5EF4-FFF2-40B4-BE49-F238E27FC236}">
                <a16:creationId xmlns:a16="http://schemas.microsoft.com/office/drawing/2014/main" xmlns="" id="{B5AB4E8D-8B32-8B00-8152-856C592BAB39}"/>
              </a:ext>
            </a:extLst>
          </p:cNvPr>
          <p:cNvSpPr>
            <a:spLocks noGrp="1"/>
          </p:cNvSpPr>
          <p:nvPr>
            <p:ph sz="quarter" idx="10" hasCustomPrompt="1"/>
          </p:nvPr>
        </p:nvSpPr>
        <p:spPr>
          <a:xfrm>
            <a:off x="8020190" y="1386510"/>
            <a:ext cx="8526560" cy="7513983"/>
          </a:xfrm>
          <a:effectLst/>
        </p:spPr>
        <p:txBody>
          <a:bodyPr lIns="0" rIns="0" anchor="ctr"/>
          <a:lstStyle>
            <a:lvl1pPr marL="0" indent="0">
              <a:lnSpc>
                <a:spcPct val="150000"/>
              </a:lnSpc>
              <a:spcBef>
                <a:spcPts val="0"/>
              </a:spcBef>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1pPr>
            <a:lvl2pPr marL="6858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2pPr>
            <a:lvl3pPr marL="13716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3pPr>
            <a:lvl4pPr marL="20574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4pPr>
            <a:lvl5pPr marL="27432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xmlns="" id="{89327595-8EB3-FDD3-3E42-8DB67A4DB078}"/>
              </a:ext>
            </a:extLst>
          </p:cNvPr>
          <p:cNvSpPr>
            <a:spLocks noGrp="1"/>
          </p:cNvSpPr>
          <p:nvPr>
            <p:ph type="ftr" sz="quarter" idx="11"/>
          </p:nvPr>
        </p:nvSpPr>
        <p:spPr>
          <a:xfrm>
            <a:off x="677271" y="9733932"/>
            <a:ext cx="12966480" cy="362493"/>
          </a:xfrm>
        </p:spPr>
        <p:txBody>
          <a:bodyPr/>
          <a:lstStyle/>
          <a:p>
            <a:r>
              <a:rPr lang="en-US"/>
              <a:t>Abia State CSS Farms Project Initiative</a:t>
            </a:r>
            <a:endParaRPr lang="en-NG" dirty="0"/>
          </a:p>
        </p:txBody>
      </p:sp>
      <p:sp>
        <p:nvSpPr>
          <p:cNvPr id="8" name="Slide Number Placeholder 7">
            <a:extLst>
              <a:ext uri="{FF2B5EF4-FFF2-40B4-BE49-F238E27FC236}">
                <a16:creationId xmlns:a16="http://schemas.microsoft.com/office/drawing/2014/main" xmlns="" id="{1FBEDA83-21D4-C1C0-C4A1-6FE852B566DF}"/>
              </a:ext>
            </a:extLst>
          </p:cNvPr>
          <p:cNvSpPr>
            <a:spLocks noGrp="1"/>
          </p:cNvSpPr>
          <p:nvPr>
            <p:ph type="sldNum" sz="quarter" idx="12"/>
          </p:nvPr>
        </p:nvSpPr>
        <p:spPr>
          <a:xfrm>
            <a:off x="16017497" y="9360527"/>
            <a:ext cx="1593233" cy="735899"/>
          </a:xfrm>
        </p:spPr>
        <p:txBody>
          <a:bodyPr/>
          <a:lstStyle>
            <a:lvl1pPr>
              <a:defRPr sz="1350" b="1"/>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769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F4A700F-42CA-D7A9-D709-C0017521B294}"/>
              </a:ext>
              <a:ext uri="{C183D7F6-B498-43B3-948B-1728B52AA6E4}">
                <adec:decorative xmlns:adec="http://schemas.microsoft.com/office/drawing/2017/decorative" xmlns="" val="1"/>
              </a:ext>
            </a:extLst>
          </p:cNvPr>
          <p:cNvSpPr/>
          <p:nvPr userDrawn="1"/>
        </p:nvSpPr>
        <p:spPr>
          <a:xfrm>
            <a:off x="653903" y="622006"/>
            <a:ext cx="16980195" cy="9027041"/>
          </a:xfrm>
          <a:prstGeom prst="rect">
            <a:avLst/>
          </a:prstGeom>
          <a:solidFill>
            <a:srgbClr val="F9E0B9"/>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8" name="Graphic 7">
            <a:extLst>
              <a:ext uri="{FF2B5EF4-FFF2-40B4-BE49-F238E27FC236}">
                <a16:creationId xmlns:a16="http://schemas.microsoft.com/office/drawing/2014/main" xmlns="" id="{961DA139-D8FD-A752-758D-4F836DFB2524}"/>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353" t="-388" r="-1" b="-254"/>
          <a:stretch/>
        </p:blipFill>
        <p:spPr>
          <a:xfrm rot="16200000" flipH="1">
            <a:off x="316410" y="2384839"/>
            <a:ext cx="7868883" cy="5501375"/>
          </a:xfrm>
          <a:prstGeom prst="rect">
            <a:avLst/>
          </a:prstGeom>
        </p:spPr>
      </p:pic>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8228274" y="2149829"/>
            <a:ext cx="8542653" cy="3138074"/>
          </a:xfrm>
          <a:noFill/>
          <a:effectLst/>
        </p:spPr>
        <p:txBody>
          <a:bodyPr anchor="b"/>
          <a:lstStyle>
            <a:lvl1pPr algn="ctr">
              <a:defRPr sz="5400" spc="0" baseline="0">
                <a:solidFill>
                  <a:schemeClr val="accent1">
                    <a:lumMod val="50000"/>
                  </a:schemeClr>
                </a:solidFill>
                <a:effectLst/>
              </a:defRPr>
            </a:lvl1pPr>
          </a:lstStyle>
          <a:p>
            <a:r>
              <a:rPr lang="en-US" dirty="0"/>
              <a:t>Click to add title</a:t>
            </a:r>
          </a:p>
        </p:txBody>
      </p:sp>
      <p:sp>
        <p:nvSpPr>
          <p:cNvPr id="7" name="Picture Placeholder 6">
            <a:extLst>
              <a:ext uri="{FF2B5EF4-FFF2-40B4-BE49-F238E27FC236}">
                <a16:creationId xmlns:a16="http://schemas.microsoft.com/office/drawing/2014/main" xmlns="" id="{C96F37D4-7152-EA75-8D7D-D8F7D6DD9C4C}"/>
              </a:ext>
            </a:extLst>
          </p:cNvPr>
          <p:cNvSpPr>
            <a:spLocks noGrp="1"/>
          </p:cNvSpPr>
          <p:nvPr>
            <p:ph type="pic" sz="quarter" idx="11"/>
          </p:nvPr>
        </p:nvSpPr>
        <p:spPr>
          <a:xfrm>
            <a:off x="2025149" y="2962061"/>
            <a:ext cx="4361688" cy="4361688"/>
          </a:xfrm>
          <a:solidFill>
            <a:srgbClr val="F9E0B9"/>
          </a:solidFill>
          <a:effectLst/>
        </p:spPr>
        <p:txBody>
          <a:bodyPr anchor="t"/>
          <a:lstStyle>
            <a:lvl1pPr marL="0" indent="0" algn="ctr">
              <a:buNone/>
              <a:defRPr>
                <a:solidFill>
                  <a:schemeClr val="accent1">
                    <a:lumMod val="50000"/>
                  </a:schemeClr>
                </a:solidFill>
              </a:defRPr>
            </a:lvl1pPr>
          </a:lstStyle>
          <a:p>
            <a:r>
              <a:rPr lang="en-US"/>
              <a:t>Click icon to add picture</a:t>
            </a:r>
            <a:endParaRPr lang="en-US" dirty="0"/>
          </a:p>
        </p:txBody>
      </p:sp>
      <p:sp>
        <p:nvSpPr>
          <p:cNvPr id="3" name="Content Placeholder 9">
            <a:extLst>
              <a:ext uri="{FF2B5EF4-FFF2-40B4-BE49-F238E27FC236}">
                <a16:creationId xmlns:a16="http://schemas.microsoft.com/office/drawing/2014/main" xmlns="" id="{AFBE5B12-0D10-DA99-093A-2C4FB738B21C}"/>
              </a:ext>
            </a:extLst>
          </p:cNvPr>
          <p:cNvSpPr>
            <a:spLocks noGrp="1"/>
          </p:cNvSpPr>
          <p:nvPr>
            <p:ph sz="quarter" idx="10" hasCustomPrompt="1"/>
          </p:nvPr>
        </p:nvSpPr>
        <p:spPr>
          <a:xfrm>
            <a:off x="8245184" y="5287903"/>
            <a:ext cx="8525744" cy="3893144"/>
          </a:xfrm>
          <a:effectLst/>
        </p:spPr>
        <p:txBody>
          <a:bodyPr anchor="t"/>
          <a:lstStyle>
            <a:lvl1pPr marL="0" indent="0" algn="ctr">
              <a:lnSpc>
                <a:spcPct val="150000"/>
              </a:lnSpc>
              <a:spcBef>
                <a:spcPts val="0"/>
              </a:spcBef>
              <a:buNone/>
              <a:defRPr b="1">
                <a:solidFill>
                  <a:schemeClr val="accent1">
                    <a:lumMod val="50000"/>
                  </a:schemeClr>
                </a:solidFill>
              </a:defRPr>
            </a:lvl1pPr>
            <a:lvl2pPr algn="ctr">
              <a:buClr>
                <a:schemeClr val="accent1">
                  <a:lumMod val="50000"/>
                </a:schemeClr>
              </a:buClr>
              <a:defRPr>
                <a:solidFill>
                  <a:schemeClr val="accent1">
                    <a:lumMod val="50000"/>
                  </a:schemeClr>
                </a:solidFill>
              </a:defRPr>
            </a:lvl2pPr>
            <a:lvl3pPr algn="ctr">
              <a:buClr>
                <a:schemeClr val="accent1">
                  <a:lumMod val="50000"/>
                </a:schemeClr>
              </a:buClr>
              <a:defRPr>
                <a:solidFill>
                  <a:schemeClr val="accent1">
                    <a:lumMod val="50000"/>
                  </a:schemeClr>
                </a:solidFill>
              </a:defRPr>
            </a:lvl3pPr>
            <a:lvl4pPr algn="ctr">
              <a:buClr>
                <a:schemeClr val="accent1">
                  <a:lumMod val="50000"/>
                </a:schemeClr>
              </a:buClr>
              <a:defRPr>
                <a:solidFill>
                  <a:schemeClr val="accent1">
                    <a:lumMod val="50000"/>
                  </a:schemeClr>
                </a:solidFill>
              </a:defRPr>
            </a:lvl4pPr>
            <a:lvl5pPr algn="ctr">
              <a:buClr>
                <a:schemeClr val="accent1">
                  <a:lumMod val="50000"/>
                </a:schemeClr>
              </a:buClr>
              <a:defRPr>
                <a:solidFill>
                  <a:schemeClr val="accent1">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4">
            <a:extLst>
              <a:ext uri="{FF2B5EF4-FFF2-40B4-BE49-F238E27FC236}">
                <a16:creationId xmlns:a16="http://schemas.microsoft.com/office/drawing/2014/main" xmlns="" id="{60FE1FAE-D79D-D7B3-DE43-BCCEA660F4E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p:blipFill>
        <p:spPr bwMode="auto">
          <a:xfrm>
            <a:off x="16226108" y="637954"/>
            <a:ext cx="1407991" cy="116225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xmlns="" id="{D1FAA050-BCAE-85D3-24AE-1F0A04B3DA74}"/>
              </a:ext>
            </a:extLst>
          </p:cNvPr>
          <p:cNvSpPr>
            <a:spLocks noGrp="1"/>
          </p:cNvSpPr>
          <p:nvPr>
            <p:ph type="ftr" sz="quarter" idx="12"/>
          </p:nvPr>
        </p:nvSpPr>
        <p:spPr/>
        <p:txBody>
          <a:bodyPr/>
          <a:lstStyle/>
          <a:p>
            <a:r>
              <a:rPr lang="en-US"/>
              <a:t>Abia State CSS Farms Project Initiative</a:t>
            </a:r>
            <a:endParaRPr lang="en-NG" dirty="0"/>
          </a:p>
        </p:txBody>
      </p:sp>
      <p:sp>
        <p:nvSpPr>
          <p:cNvPr id="10" name="Slide Number Placeholder 9">
            <a:extLst>
              <a:ext uri="{FF2B5EF4-FFF2-40B4-BE49-F238E27FC236}">
                <a16:creationId xmlns:a16="http://schemas.microsoft.com/office/drawing/2014/main" xmlns="" id="{BE582CD6-54A7-CEED-7B90-F8DC09FA75B6}"/>
              </a:ext>
            </a:extLst>
          </p:cNvPr>
          <p:cNvSpPr>
            <a:spLocks noGrp="1"/>
          </p:cNvSpPr>
          <p:nvPr>
            <p:ph type="sldNum" sz="quarter" idx="13"/>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995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1D7C89-8451-1944-C2B3-53AADAC99A01}"/>
              </a:ext>
              <a:ext uri="{C183D7F6-B498-43B3-948B-1728B52AA6E4}">
                <adec:decorative xmlns:adec="http://schemas.microsoft.com/office/drawing/2017/decorative" xmlns="" val="1"/>
              </a:ext>
            </a:extLst>
          </p:cNvPr>
          <p:cNvSpPr/>
          <p:nvPr userDrawn="1"/>
        </p:nvSpPr>
        <p:spPr>
          <a:xfrm>
            <a:off x="617517" y="633827"/>
            <a:ext cx="6335733" cy="9015219"/>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xmlns="" id="{D26B15EB-5194-C74B-F881-D3DCBE854272}"/>
              </a:ext>
              <a:ext uri="{C183D7F6-B498-43B3-948B-1728B52AA6E4}">
                <adec:decorative xmlns:adec="http://schemas.microsoft.com/office/drawing/2017/decorative" xmlns="" val="1"/>
              </a:ext>
            </a:extLst>
          </p:cNvPr>
          <p:cNvSpPr/>
          <p:nvPr userDrawn="1"/>
        </p:nvSpPr>
        <p:spPr>
          <a:xfrm>
            <a:off x="6953249" y="633827"/>
            <a:ext cx="10717235" cy="9015219"/>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794903" y="950768"/>
            <a:ext cx="5985165" cy="3288723"/>
          </a:xfrm>
          <a:noFill/>
          <a:effectLst/>
        </p:spPr>
        <p:txBody>
          <a:bodyPr anchor="ctr"/>
          <a:lstStyle>
            <a:lvl1pPr algn="ctr">
              <a:defRPr sz="5400" spc="0" baseline="0">
                <a:solidFill>
                  <a:schemeClr val="accent1">
                    <a:lumMod val="50000"/>
                  </a:schemeClr>
                </a:solidFill>
                <a:effectLst/>
              </a:defRPr>
            </a:lvl1pPr>
          </a:lstStyle>
          <a:p>
            <a:r>
              <a:rPr lang="en-US" dirty="0"/>
              <a:t>Click to add title</a:t>
            </a:r>
          </a:p>
        </p:txBody>
      </p:sp>
      <p:sp>
        <p:nvSpPr>
          <p:cNvPr id="7" name="Content Placeholder 6">
            <a:extLst>
              <a:ext uri="{FF2B5EF4-FFF2-40B4-BE49-F238E27FC236}">
                <a16:creationId xmlns:a16="http://schemas.microsoft.com/office/drawing/2014/main" xmlns="" id="{B15614EF-4CFA-2D69-0F78-9D7409E2337E}"/>
              </a:ext>
            </a:extLst>
          </p:cNvPr>
          <p:cNvSpPr>
            <a:spLocks noGrp="1"/>
          </p:cNvSpPr>
          <p:nvPr>
            <p:ph sz="quarter" idx="11" hasCustomPrompt="1"/>
          </p:nvPr>
        </p:nvSpPr>
        <p:spPr>
          <a:xfrm>
            <a:off x="1121135" y="4761797"/>
            <a:ext cx="5658933" cy="4683540"/>
          </a:xfrm>
          <a:effectLst/>
        </p:spPr>
        <p:txBody>
          <a:bodyPr rIns="274320" anchor="t"/>
          <a:lstStyle>
            <a:lvl1pPr marL="425196" indent="-425196">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1pPr>
            <a:lvl2pPr marL="1114425" indent="-428625">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714500" indent="-3429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2400300" indent="-3429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3086100" indent="-3429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xmlns="" id="{77D6637B-A7C5-34FF-5B51-32392DAEABB2}"/>
              </a:ext>
            </a:extLst>
          </p:cNvPr>
          <p:cNvSpPr>
            <a:spLocks noGrp="1"/>
          </p:cNvSpPr>
          <p:nvPr>
            <p:ph sz="quarter" idx="10" hasCustomPrompt="1"/>
          </p:nvPr>
        </p:nvSpPr>
        <p:spPr>
          <a:xfrm>
            <a:off x="7856598" y="1419308"/>
            <a:ext cx="8956530" cy="7742483"/>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xmlns="" id="{354CB69F-1A83-DFB0-16D1-220DFB9FD6E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6226108" y="637954"/>
            <a:ext cx="1407991" cy="116225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xmlns="" id="{CD8E0ACF-62C5-7796-0BCD-AF0D644B539A}"/>
              </a:ext>
            </a:extLst>
          </p:cNvPr>
          <p:cNvSpPr>
            <a:spLocks noGrp="1"/>
          </p:cNvSpPr>
          <p:nvPr>
            <p:ph type="ftr" sz="quarter" idx="12"/>
          </p:nvPr>
        </p:nvSpPr>
        <p:spPr/>
        <p:txBody>
          <a:bodyPr/>
          <a:lstStyle/>
          <a:p>
            <a:r>
              <a:rPr lang="en-US"/>
              <a:t>Abia State CSS Farms Project Initiative</a:t>
            </a:r>
            <a:endParaRPr lang="en-NG" dirty="0"/>
          </a:p>
        </p:txBody>
      </p:sp>
      <p:sp>
        <p:nvSpPr>
          <p:cNvPr id="8" name="Slide Number Placeholder 7">
            <a:extLst>
              <a:ext uri="{FF2B5EF4-FFF2-40B4-BE49-F238E27FC236}">
                <a16:creationId xmlns:a16="http://schemas.microsoft.com/office/drawing/2014/main" xmlns="" id="{F940C022-59DE-C8AA-8878-1AFF66E7704E}"/>
              </a:ext>
            </a:extLst>
          </p:cNvPr>
          <p:cNvSpPr>
            <a:spLocks noGrp="1"/>
          </p:cNvSpPr>
          <p:nvPr>
            <p:ph type="sldNum" sz="quarter" idx="13"/>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164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13E625C-F0A4-564D-CEE2-6B3595CEB038}"/>
              </a:ext>
              <a:ext uri="{C183D7F6-B498-43B3-948B-1728B52AA6E4}">
                <adec:decorative xmlns:adec="http://schemas.microsoft.com/office/drawing/2017/decorative" xmlns="" val="1"/>
              </a:ext>
            </a:extLst>
          </p:cNvPr>
          <p:cNvSpPr/>
          <p:nvPr userDrawn="1"/>
        </p:nvSpPr>
        <p:spPr>
          <a:xfrm>
            <a:off x="8942834" y="0"/>
            <a:ext cx="9345167" cy="10287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p:nvPr>
        </p:nvSpPr>
        <p:spPr>
          <a:xfrm>
            <a:off x="9866168" y="236456"/>
            <a:ext cx="7277541" cy="3286058"/>
          </a:xfrm>
          <a:noFill/>
          <a:effectLst/>
        </p:spPr>
        <p:txBody>
          <a:bodyPr anchor="b"/>
          <a:lstStyle>
            <a:lvl1pPr algn="l">
              <a:defRPr sz="5400" spc="0" baseline="0">
                <a:solidFill>
                  <a:schemeClr val="accent1">
                    <a:lumMod val="50000"/>
                  </a:schemeClr>
                </a:solidFill>
                <a:effectLs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xmlns="" id="{BB4D8C78-00C3-F3D7-17C3-F1667E463E12}"/>
              </a:ext>
              <a:ext uri="{C183D7F6-B498-43B3-948B-1728B52AA6E4}">
                <adec:decorative xmlns:adec="http://schemas.microsoft.com/office/drawing/2017/decorative" xmlns="" val="1"/>
              </a:ext>
            </a:extLst>
          </p:cNvPr>
          <p:cNvSpPr/>
          <p:nvPr userDrawn="1"/>
        </p:nvSpPr>
        <p:spPr>
          <a:xfrm>
            <a:off x="571499" y="633827"/>
            <a:ext cx="7687340" cy="9015219"/>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rPr>
              <a:t>c</a:t>
            </a:r>
          </a:p>
        </p:txBody>
      </p:sp>
      <p:pic>
        <p:nvPicPr>
          <p:cNvPr id="4" name="Graphic 3">
            <a:extLst>
              <a:ext uri="{FF2B5EF4-FFF2-40B4-BE49-F238E27FC236}">
                <a16:creationId xmlns:a16="http://schemas.microsoft.com/office/drawing/2014/main" xmlns="" id="{F13E61FD-F54A-5F86-FCED-3BD4C8AA42E7}"/>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353" t="-388" r="-1" b="-254"/>
          <a:stretch/>
        </p:blipFill>
        <p:spPr>
          <a:xfrm flipH="1">
            <a:off x="988659" y="5143500"/>
            <a:ext cx="6884745" cy="4170621"/>
          </a:xfrm>
          <a:prstGeom prst="rect">
            <a:avLst/>
          </a:prstGeom>
        </p:spPr>
      </p:pic>
      <p:sp>
        <p:nvSpPr>
          <p:cNvPr id="6" name="Rectangle 5">
            <a:extLst>
              <a:ext uri="{FF2B5EF4-FFF2-40B4-BE49-F238E27FC236}">
                <a16:creationId xmlns:a16="http://schemas.microsoft.com/office/drawing/2014/main" xmlns="" id="{A9F0290F-2D31-F9FB-AD35-B76947AF146F}"/>
              </a:ext>
              <a:ext uri="{C183D7F6-B498-43B3-948B-1728B52AA6E4}">
                <adec:decorative xmlns:adec="http://schemas.microsoft.com/office/drawing/2017/decorative" xmlns="" val="1"/>
              </a:ext>
            </a:extLst>
          </p:cNvPr>
          <p:cNvSpPr/>
          <p:nvPr userDrawn="1"/>
        </p:nvSpPr>
        <p:spPr>
          <a:xfrm>
            <a:off x="1855295" y="1164798"/>
            <a:ext cx="5151474" cy="752731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 name="Picture Placeholder 11">
            <a:extLst>
              <a:ext uri="{FF2B5EF4-FFF2-40B4-BE49-F238E27FC236}">
                <a16:creationId xmlns:a16="http://schemas.microsoft.com/office/drawing/2014/main" xmlns="" id="{7347A5B6-0F99-C044-C209-F3190EEFA371}"/>
              </a:ext>
            </a:extLst>
          </p:cNvPr>
          <p:cNvSpPr>
            <a:spLocks noGrp="1"/>
          </p:cNvSpPr>
          <p:nvPr>
            <p:ph type="pic" sz="quarter" idx="11"/>
          </p:nvPr>
        </p:nvSpPr>
        <p:spPr>
          <a:xfrm>
            <a:off x="1854995" y="1164433"/>
            <a:ext cx="5150643" cy="7527131"/>
          </a:xfrm>
        </p:spPr>
        <p:txBody>
          <a:bodyPr anchor="t"/>
          <a:lstStyle>
            <a:lvl1pPr marL="0" indent="0" algn="ctr">
              <a:buNone/>
              <a:defRPr/>
            </a:lvl1pPr>
          </a:lstStyle>
          <a:p>
            <a:r>
              <a:rPr lang="en-US"/>
              <a:t>Click icon to add picture</a:t>
            </a:r>
            <a:endParaRPr lang="en-US" dirty="0"/>
          </a:p>
        </p:txBody>
      </p:sp>
      <p:sp>
        <p:nvSpPr>
          <p:cNvPr id="5" name="Content Placeholder 9">
            <a:extLst>
              <a:ext uri="{FF2B5EF4-FFF2-40B4-BE49-F238E27FC236}">
                <a16:creationId xmlns:a16="http://schemas.microsoft.com/office/drawing/2014/main" xmlns="" id="{0E96890F-0832-5087-193F-70CF33DEE0AD}"/>
              </a:ext>
            </a:extLst>
          </p:cNvPr>
          <p:cNvSpPr>
            <a:spLocks noGrp="1"/>
          </p:cNvSpPr>
          <p:nvPr>
            <p:ph sz="quarter" idx="10" hasCustomPrompt="1"/>
          </p:nvPr>
        </p:nvSpPr>
        <p:spPr>
          <a:xfrm>
            <a:off x="9888923" y="3758969"/>
            <a:ext cx="7256078" cy="5890076"/>
          </a:xfrm>
          <a:effectLst/>
        </p:spPr>
        <p:txBody>
          <a:bodyPr anchor="t"/>
          <a:lstStyle>
            <a:lvl1pPr marL="0" indent="0">
              <a:lnSpc>
                <a:spcPct val="150000"/>
              </a:lnSpc>
              <a:spcBef>
                <a:spcPts val="0"/>
              </a:spcBef>
              <a:spcAft>
                <a:spcPts val="0"/>
              </a:spcAft>
              <a:buClr>
                <a:schemeClr val="accent1">
                  <a:lumMod val="50000"/>
                </a:schemeClr>
              </a:buClr>
              <a:buFont typeface="Arial" panose="020B0604020202020204" pitchFamily="34" charset="0"/>
              <a:buNone/>
              <a:defRPr>
                <a:solidFill>
                  <a:schemeClr val="accent1">
                    <a:lumMod val="50000"/>
                  </a:schemeClr>
                </a:solidFill>
              </a:defRPr>
            </a:lvl1pPr>
            <a:lvl2pPr marL="1114425" indent="-428625">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7145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24003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3086100" indent="-3429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marL="428625" marR="0" lvl="0" indent="-428625" algn="l" defTabSz="685800" rtl="0" eaLnBrk="1" fontAlgn="auto" latinLnBrk="0" hangingPunct="1">
              <a:lnSpc>
                <a:spcPct val="150000"/>
              </a:lnSpc>
              <a:spcBef>
                <a:spcPts val="0"/>
              </a:spcBef>
              <a:spcAft>
                <a:spcPts val="0"/>
              </a:spcAft>
              <a:buClr>
                <a:schemeClr val="accent1">
                  <a:lumMod val="50000"/>
                </a:schemeClr>
              </a:buClr>
              <a:buSzTx/>
              <a:buFont typeface="Arial" panose="020B0604020202020204" pitchFamily="34" charset="0"/>
              <a:buChar char="•"/>
              <a:tabLst/>
              <a:defRPr/>
            </a:pPr>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xmlns="" id="{8899AFF5-42B4-443A-951C-47C3DB871620}"/>
              </a:ext>
            </a:extLst>
          </p:cNvPr>
          <p:cNvSpPr>
            <a:spLocks noGrp="1"/>
          </p:cNvSpPr>
          <p:nvPr>
            <p:ph type="ftr" sz="quarter" idx="12"/>
          </p:nvPr>
        </p:nvSpPr>
        <p:spPr/>
        <p:txBody>
          <a:bodyPr/>
          <a:lstStyle/>
          <a:p>
            <a:r>
              <a:rPr lang="en-US"/>
              <a:t>Abia State CSS Farms Project Initiative</a:t>
            </a:r>
            <a:endParaRPr lang="en-NG" dirty="0"/>
          </a:p>
        </p:txBody>
      </p:sp>
      <p:sp>
        <p:nvSpPr>
          <p:cNvPr id="8" name="Slide Number Placeholder 7">
            <a:extLst>
              <a:ext uri="{FF2B5EF4-FFF2-40B4-BE49-F238E27FC236}">
                <a16:creationId xmlns:a16="http://schemas.microsoft.com/office/drawing/2014/main" xmlns="" id="{891F6C2A-4862-B305-9ABD-42A2F00EA3D4}"/>
              </a:ext>
            </a:extLst>
          </p:cNvPr>
          <p:cNvSpPr>
            <a:spLocks noGrp="1"/>
          </p:cNvSpPr>
          <p:nvPr>
            <p:ph type="sldNum" sz="quarter" idx="13"/>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668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36DB3CB-355C-968A-7F5F-71E0350408BA}"/>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3" y="0"/>
            <a:ext cx="18288002" cy="10287000"/>
          </a:xfrm>
          <a:prstGeom prst="rect">
            <a:avLst/>
          </a:prstGeom>
        </p:spPr>
      </p:pic>
      <p:sp>
        <p:nvSpPr>
          <p:cNvPr id="2" name="Rectangle 1">
            <a:extLst>
              <a:ext uri="{FF2B5EF4-FFF2-40B4-BE49-F238E27FC236}">
                <a16:creationId xmlns:a16="http://schemas.microsoft.com/office/drawing/2014/main" xmlns="" id="{281D7C89-8451-1944-C2B3-53AADAC99A01}"/>
              </a:ext>
              <a:ext uri="{C183D7F6-B498-43B3-948B-1728B52AA6E4}">
                <adec:decorative xmlns:adec="http://schemas.microsoft.com/office/drawing/2017/decorative" xmlns="" val="1"/>
              </a:ext>
            </a:extLst>
          </p:cNvPr>
          <p:cNvSpPr/>
          <p:nvPr userDrawn="1"/>
        </p:nvSpPr>
        <p:spPr>
          <a:xfrm>
            <a:off x="617517" y="633827"/>
            <a:ext cx="6335733" cy="9015219"/>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xmlns="" id="{D26B15EB-5194-C74B-F881-D3DCBE854272}"/>
              </a:ext>
              <a:ext uri="{C183D7F6-B498-43B3-948B-1728B52AA6E4}">
                <adec:decorative xmlns:adec="http://schemas.microsoft.com/office/drawing/2017/decorative" xmlns="" val="1"/>
              </a:ext>
            </a:extLst>
          </p:cNvPr>
          <p:cNvSpPr/>
          <p:nvPr userDrawn="1"/>
        </p:nvSpPr>
        <p:spPr>
          <a:xfrm>
            <a:off x="6953249" y="633827"/>
            <a:ext cx="10717235" cy="9015219"/>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794903" y="1386509"/>
            <a:ext cx="5985165" cy="7513983"/>
          </a:xfrm>
          <a:noFill/>
          <a:effectLst/>
        </p:spPr>
        <p:txBody>
          <a:bodyPr anchor="ctr"/>
          <a:lstStyle>
            <a:lvl1pPr algn="ctr">
              <a:defRPr sz="5400" spc="0" baseline="0">
                <a:solidFill>
                  <a:schemeClr val="accent1">
                    <a:lumMod val="50000"/>
                  </a:schemeClr>
                </a:solidFill>
                <a:effectLst/>
              </a:defRPr>
            </a:lvl1pPr>
          </a:lstStyle>
          <a:p>
            <a:r>
              <a:rPr lang="en-US" dirty="0"/>
              <a:t>Click to add title</a:t>
            </a:r>
          </a:p>
        </p:txBody>
      </p:sp>
      <p:sp>
        <p:nvSpPr>
          <p:cNvPr id="10" name="Content Placeholder 9">
            <a:extLst>
              <a:ext uri="{FF2B5EF4-FFF2-40B4-BE49-F238E27FC236}">
                <a16:creationId xmlns:a16="http://schemas.microsoft.com/office/drawing/2014/main" xmlns="" id="{77D6637B-A7C5-34FF-5B51-32392DAEABB2}"/>
              </a:ext>
            </a:extLst>
          </p:cNvPr>
          <p:cNvSpPr>
            <a:spLocks noGrp="1"/>
          </p:cNvSpPr>
          <p:nvPr>
            <p:ph sz="quarter" idx="10" hasCustomPrompt="1"/>
          </p:nvPr>
        </p:nvSpPr>
        <p:spPr>
          <a:xfrm>
            <a:off x="7730755" y="2057404"/>
            <a:ext cx="9265964" cy="2930234"/>
          </a:xfrm>
          <a:effectLst/>
        </p:spPr>
        <p:txBody>
          <a:bodyPr anchor="t"/>
          <a:lstStyle>
            <a:lvl1pPr marL="425196" indent="-425196">
              <a:lnSpc>
                <a:spcPct val="120000"/>
              </a:lnSpc>
              <a:spcBef>
                <a:spcPts val="0"/>
              </a:spcBef>
              <a:spcAft>
                <a:spcPts val="0"/>
              </a:spcAft>
              <a:buClr>
                <a:schemeClr val="tx1"/>
              </a:buClr>
              <a:buFont typeface="Arial" panose="020B0604020202020204" pitchFamily="34" charset="0"/>
              <a:buChar char="•"/>
              <a:defRPr/>
            </a:lvl1pPr>
            <a:lvl2pPr marL="1114425" indent="-428625">
              <a:lnSpc>
                <a:spcPct val="120000"/>
              </a:lnSpc>
              <a:spcBef>
                <a:spcPts val="0"/>
              </a:spcBef>
              <a:spcAft>
                <a:spcPts val="0"/>
              </a:spcAft>
              <a:buClr>
                <a:schemeClr val="tx1"/>
              </a:buClr>
              <a:buFont typeface="Arial" panose="020B0604020202020204" pitchFamily="34" charset="0"/>
              <a:buChar char="•"/>
              <a:defRPr/>
            </a:lvl2pPr>
            <a:lvl3pPr marL="1714500" indent="-342900">
              <a:lnSpc>
                <a:spcPct val="120000"/>
              </a:lnSpc>
              <a:spcBef>
                <a:spcPts val="0"/>
              </a:spcBef>
              <a:spcAft>
                <a:spcPts val="0"/>
              </a:spcAft>
              <a:buClr>
                <a:schemeClr val="tx1"/>
              </a:buClr>
              <a:buFont typeface="Arial" panose="020B0604020202020204" pitchFamily="34" charset="0"/>
              <a:buChar char="•"/>
              <a:defRPr/>
            </a:lvl3pPr>
            <a:lvl4pPr marL="2400300" indent="-342900">
              <a:lnSpc>
                <a:spcPct val="120000"/>
              </a:lnSpc>
              <a:spcBef>
                <a:spcPts val="0"/>
              </a:spcBef>
              <a:spcAft>
                <a:spcPts val="0"/>
              </a:spcAft>
              <a:buClr>
                <a:schemeClr val="tx1"/>
              </a:buClr>
              <a:buFont typeface="Arial" panose="020B0604020202020204" pitchFamily="34" charset="0"/>
              <a:buChar char="•"/>
              <a:defRPr/>
            </a:lvl4pPr>
            <a:lvl5pPr marL="3086100" indent="-342900">
              <a:lnSpc>
                <a:spcPct val="120000"/>
              </a:lnSpc>
              <a:spcBef>
                <a:spcPts val="0"/>
              </a:spcBef>
              <a:spcAft>
                <a:spcPts val="0"/>
              </a:spcAft>
              <a:buClr>
                <a:schemeClr val="tx1"/>
              </a:buClr>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xmlns="" id="{A087279F-936E-0F41-B533-7990D668D7CF}"/>
              </a:ext>
              <a:ext uri="{C183D7F6-B498-43B3-948B-1728B52AA6E4}">
                <adec:decorative xmlns:adec="http://schemas.microsoft.com/office/drawing/2017/decorative" xmlns="" val="1"/>
              </a:ext>
            </a:extLst>
          </p:cNvPr>
          <p:cNvCxnSpPr>
            <a:cxnSpLocks/>
          </p:cNvCxnSpPr>
          <p:nvPr userDrawn="1"/>
        </p:nvCxnSpPr>
        <p:spPr>
          <a:xfrm>
            <a:off x="7730755" y="5169234"/>
            <a:ext cx="9265964" cy="0"/>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9">
            <a:extLst>
              <a:ext uri="{FF2B5EF4-FFF2-40B4-BE49-F238E27FC236}">
                <a16:creationId xmlns:a16="http://schemas.microsoft.com/office/drawing/2014/main" xmlns="" id="{CDD03AA1-6D53-FEB1-9B22-57C1066DA336}"/>
              </a:ext>
            </a:extLst>
          </p:cNvPr>
          <p:cNvSpPr>
            <a:spLocks noGrp="1"/>
          </p:cNvSpPr>
          <p:nvPr>
            <p:ph sz="quarter" idx="11" hasCustomPrompt="1"/>
          </p:nvPr>
        </p:nvSpPr>
        <p:spPr>
          <a:xfrm>
            <a:off x="7730755" y="5618886"/>
            <a:ext cx="9265964" cy="3358377"/>
          </a:xfrm>
          <a:effectLst/>
        </p:spPr>
        <p:txBody>
          <a:bodyPr anchor="t"/>
          <a:lstStyle>
            <a:lvl1pPr marL="425196" indent="-425196">
              <a:lnSpc>
                <a:spcPct val="120000"/>
              </a:lnSpc>
              <a:spcBef>
                <a:spcPts val="0"/>
              </a:spcBef>
              <a:spcAft>
                <a:spcPts val="0"/>
              </a:spcAft>
              <a:buClr>
                <a:schemeClr val="tx1"/>
              </a:buClr>
              <a:buFont typeface="Arial" panose="020B0604020202020204" pitchFamily="34" charset="0"/>
              <a:buChar char="•"/>
              <a:defRPr/>
            </a:lvl1pPr>
            <a:lvl2pPr marL="1114425" indent="-428625">
              <a:lnSpc>
                <a:spcPct val="120000"/>
              </a:lnSpc>
              <a:spcBef>
                <a:spcPts val="0"/>
              </a:spcBef>
              <a:spcAft>
                <a:spcPts val="0"/>
              </a:spcAft>
              <a:buClr>
                <a:schemeClr val="tx1"/>
              </a:buClr>
              <a:buFont typeface="Arial" panose="020B0604020202020204" pitchFamily="34" charset="0"/>
              <a:buChar char="•"/>
              <a:defRPr/>
            </a:lvl2pPr>
            <a:lvl3pPr marL="1714500" indent="-342900">
              <a:lnSpc>
                <a:spcPct val="120000"/>
              </a:lnSpc>
              <a:spcBef>
                <a:spcPts val="0"/>
              </a:spcBef>
              <a:spcAft>
                <a:spcPts val="0"/>
              </a:spcAft>
              <a:buClr>
                <a:schemeClr val="tx1"/>
              </a:buClr>
              <a:buFont typeface="Arial" panose="020B0604020202020204" pitchFamily="34" charset="0"/>
              <a:buChar char="•"/>
              <a:defRPr/>
            </a:lvl3pPr>
            <a:lvl4pPr marL="2400300" indent="-342900">
              <a:lnSpc>
                <a:spcPct val="120000"/>
              </a:lnSpc>
              <a:spcBef>
                <a:spcPts val="0"/>
              </a:spcBef>
              <a:spcAft>
                <a:spcPts val="0"/>
              </a:spcAft>
              <a:buClr>
                <a:schemeClr val="tx1"/>
              </a:buClr>
              <a:buFont typeface="Arial" panose="020B0604020202020204" pitchFamily="34" charset="0"/>
              <a:buChar char="•"/>
              <a:defRPr/>
            </a:lvl4pPr>
            <a:lvl5pPr marL="3086100" indent="-342900">
              <a:lnSpc>
                <a:spcPct val="120000"/>
              </a:lnSpc>
              <a:spcBef>
                <a:spcPts val="0"/>
              </a:spcBef>
              <a:spcAft>
                <a:spcPts val="0"/>
              </a:spcAft>
              <a:buClr>
                <a:schemeClr val="tx1"/>
              </a:buClr>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xmlns="" id="{B6BB6F43-E524-A671-77CF-90ECA55FAA19}"/>
              </a:ext>
            </a:extLst>
          </p:cNvPr>
          <p:cNvSpPr>
            <a:spLocks noGrp="1"/>
          </p:cNvSpPr>
          <p:nvPr>
            <p:ph type="ftr" sz="quarter" idx="12"/>
          </p:nvPr>
        </p:nvSpPr>
        <p:spPr/>
        <p:txBody>
          <a:bodyPr/>
          <a:lstStyle/>
          <a:p>
            <a:r>
              <a:rPr lang="en-US"/>
              <a:t>Abia State CSS Farms Project Initiative</a:t>
            </a:r>
            <a:endParaRPr lang="en-NG" dirty="0"/>
          </a:p>
        </p:txBody>
      </p:sp>
      <p:sp>
        <p:nvSpPr>
          <p:cNvPr id="8" name="Slide Number Placeholder 7">
            <a:extLst>
              <a:ext uri="{FF2B5EF4-FFF2-40B4-BE49-F238E27FC236}">
                <a16:creationId xmlns:a16="http://schemas.microsoft.com/office/drawing/2014/main" xmlns="" id="{C6049B5C-8E22-8249-D694-8BC24199BACD}"/>
              </a:ext>
            </a:extLst>
          </p:cNvPr>
          <p:cNvSpPr>
            <a:spLocks noGrp="1"/>
          </p:cNvSpPr>
          <p:nvPr>
            <p:ph type="sldNum" sz="quarter" idx="13"/>
          </p:nvPr>
        </p:nvSpPr>
        <p:spPr/>
        <p:txBody>
          <a:bodyPr/>
          <a:lstStyle/>
          <a:p>
            <a:fld id="{D57F1E4F-1CFF-5643-939E-217C01CDF565}" type="slidenum">
              <a:rPr lang="en-US" smtClean="0"/>
              <a:pPr/>
              <a:t>‹#›</a:t>
            </a:fld>
            <a:endParaRPr lang="en-US" dirty="0"/>
          </a:p>
        </p:txBody>
      </p:sp>
      <p:pic>
        <p:nvPicPr>
          <p:cNvPr id="11" name="Picture 10">
            <a:extLst>
              <a:ext uri="{FF2B5EF4-FFF2-40B4-BE49-F238E27FC236}">
                <a16:creationId xmlns:a16="http://schemas.microsoft.com/office/drawing/2014/main" xmlns="" id="{CD78C500-3FF6-344B-CFF5-3DFECA35F9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16564765" y="96139"/>
            <a:ext cx="1407991" cy="116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7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9176A3-24B8-086B-739F-2B3DCE8BE094}"/>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4000499" y="-3981450"/>
            <a:ext cx="10287000" cy="18249902"/>
          </a:xfrm>
          <a:prstGeom prst="rect">
            <a:avLst/>
          </a:prstGeom>
        </p:spPr>
      </p:pic>
      <p:sp>
        <p:nvSpPr>
          <p:cNvPr id="4" name="Rectangle 3">
            <a:extLst>
              <a:ext uri="{FF2B5EF4-FFF2-40B4-BE49-F238E27FC236}">
                <a16:creationId xmlns:a16="http://schemas.microsoft.com/office/drawing/2014/main" xmlns="" id="{BA96EFAA-0851-646A-8758-C20243901E54}"/>
              </a:ext>
              <a:ext uri="{C183D7F6-B498-43B3-948B-1728B52AA6E4}">
                <adec:decorative xmlns:adec="http://schemas.microsoft.com/office/drawing/2017/decorative" xmlns="" val="1"/>
              </a:ext>
            </a:extLst>
          </p:cNvPr>
          <p:cNvSpPr/>
          <p:nvPr userDrawn="1"/>
        </p:nvSpPr>
        <p:spPr>
          <a:xfrm>
            <a:off x="571500" y="633827"/>
            <a:ext cx="17137380" cy="9015219"/>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xmlns="" id="{5997EA3E-49E5-518D-63DB-0BD43D3ACFCD}"/>
              </a:ext>
            </a:extLst>
          </p:cNvPr>
          <p:cNvSpPr>
            <a:spLocks noGrp="1"/>
          </p:cNvSpPr>
          <p:nvPr>
            <p:ph type="title" hasCustomPrompt="1"/>
          </p:nvPr>
        </p:nvSpPr>
        <p:spPr>
          <a:xfrm>
            <a:off x="1215002" y="1028700"/>
            <a:ext cx="15857997" cy="4475292"/>
          </a:xfrm>
          <a:effectLst/>
        </p:spPr>
        <p:txBody>
          <a:bodyPr/>
          <a:lstStyle>
            <a:lvl1pPr algn="ctr">
              <a:defRPr sz="5400" spc="0" baseline="0">
                <a:solidFill>
                  <a:schemeClr val="accent4">
                    <a:lumMod val="60000"/>
                    <a:lumOff val="40000"/>
                  </a:schemeClr>
                </a:solidFill>
                <a:effectLst/>
              </a:defRPr>
            </a:lvl1pPr>
          </a:lstStyle>
          <a:p>
            <a:r>
              <a:rPr lang="en-US" dirty="0"/>
              <a:t>Click to add title</a:t>
            </a:r>
          </a:p>
        </p:txBody>
      </p:sp>
      <p:sp>
        <p:nvSpPr>
          <p:cNvPr id="3" name="Footer Placeholder 2">
            <a:extLst>
              <a:ext uri="{FF2B5EF4-FFF2-40B4-BE49-F238E27FC236}">
                <a16:creationId xmlns:a16="http://schemas.microsoft.com/office/drawing/2014/main" xmlns="" id="{C06AB9D9-D48C-C7B9-C642-4C2927973BE9}"/>
              </a:ext>
            </a:extLst>
          </p:cNvPr>
          <p:cNvSpPr>
            <a:spLocks noGrp="1"/>
          </p:cNvSpPr>
          <p:nvPr>
            <p:ph type="ftr" sz="quarter" idx="10"/>
          </p:nvPr>
        </p:nvSpPr>
        <p:spPr/>
        <p:txBody>
          <a:bodyPr/>
          <a:lstStyle/>
          <a:p>
            <a:r>
              <a:rPr lang="en-US"/>
              <a:t>Abia State CSS Farms Project Initiative</a:t>
            </a:r>
            <a:endParaRPr lang="en-NG" dirty="0"/>
          </a:p>
        </p:txBody>
      </p:sp>
      <p:sp>
        <p:nvSpPr>
          <p:cNvPr id="5" name="Slide Number Placeholder 4">
            <a:extLst>
              <a:ext uri="{FF2B5EF4-FFF2-40B4-BE49-F238E27FC236}">
                <a16:creationId xmlns:a16="http://schemas.microsoft.com/office/drawing/2014/main" xmlns="" id="{046245C3-5C7D-C8CD-54FF-6EF1312C2CF9}"/>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340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27C3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247238"/>
            <a:ext cx="12966480" cy="362493"/>
          </a:xfrm>
          <a:prstGeom prst="rect">
            <a:avLst/>
          </a:prstGeom>
        </p:spPr>
        <p:txBody>
          <a:bodyPr vert="horz" lIns="91440" tIns="45720" rIns="91440" bIns="45720" rtlCol="0" anchor="b"/>
          <a:lstStyle>
            <a:lvl1pPr algn="l">
              <a:defRPr sz="1350" b="1">
                <a:solidFill>
                  <a:schemeClr val="tx1"/>
                </a:solidFill>
              </a:defRPr>
            </a:lvl1pPr>
          </a:lstStyle>
          <a:p>
            <a:r>
              <a:rPr lang="en-US"/>
              <a:t>Abia State CSS Farms Project Initiative</a:t>
            </a:r>
            <a:endParaRPr lang="en-NG" dirty="0"/>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tx1"/>
                </a:solidFill>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86" r:id="rId1"/>
    <p:sldLayoutId id="2147483668" r:id="rId2"/>
    <p:sldLayoutId id="2147483669" r:id="rId3"/>
    <p:sldLayoutId id="2147483684" r:id="rId4"/>
    <p:sldLayoutId id="2147483672" r:id="rId5"/>
    <p:sldLayoutId id="2147483687" r:id="rId6"/>
    <p:sldLayoutId id="2147483671" r:id="rId7"/>
    <p:sldLayoutId id="2147483688" r:id="rId8"/>
    <p:sldLayoutId id="2147483689" r:id="rId9"/>
    <p:sldLayoutId id="2147483690" r:id="rId10"/>
    <p:sldLayoutId id="2147483691" r:id="rId11"/>
    <p:sldLayoutId id="2147483692" r:id="rId12"/>
    <p:sldLayoutId id="2147483693" r:id="rId13"/>
    <p:sldLayoutId id="2147483685" r:id="rId14"/>
  </p:sldLayoutIdLst>
  <p:hf hdr="0" dt="0"/>
  <p:txStyles>
    <p:titleStyle>
      <a:lvl1pPr algn="l" defTabSz="685800" rtl="0" eaLnBrk="1" latinLnBrk="0" hangingPunct="1">
        <a:spcBef>
          <a:spcPct val="0"/>
        </a:spcBef>
        <a:buNone/>
        <a:defRPr sz="6000" b="1" kern="1200" baseline="0">
          <a:ln>
            <a:noFill/>
          </a:ln>
          <a:solidFill>
            <a:srgbClr val="FEFEFE"/>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tx1"/>
        </a:buClr>
        <a:buFont typeface="Arial" panose="020B0604020202020204" pitchFamily="34" charset="0"/>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tx1"/>
        </a:buClr>
        <a:buFont typeface="Arial" panose="020B0604020202020204" pitchFamily="34" charset="0"/>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tx1"/>
        </a:buClr>
        <a:buFont typeface="Arial" panose="020B0604020202020204" pitchFamily="34" charset="0"/>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tx1"/>
        </a:buClr>
        <a:buFont typeface="Arial" panose="020B0604020202020204" pitchFamily="34" charset="0"/>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tx1"/>
        </a:buClr>
        <a:buFont typeface="Arial" panose="020B0604020202020204" pitchFamily="34" charset="0"/>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6D670B-A12A-F278-5164-B10D29465D04}"/>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xmlns="" id="{5F414AAD-7D0B-62CF-B515-795DFC523F6B}"/>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Footer Placeholder 4">
            <a:extLst>
              <a:ext uri="{FF2B5EF4-FFF2-40B4-BE49-F238E27FC236}">
                <a16:creationId xmlns:a16="http://schemas.microsoft.com/office/drawing/2014/main" xmlns="" id="{3D5A31A0-F4D9-4374-CE2B-443F38102CB2}"/>
              </a:ext>
            </a:extLst>
          </p:cNvPr>
          <p:cNvSpPr>
            <a:spLocks noGrp="1"/>
          </p:cNvSpPr>
          <p:nvPr>
            <p:ph type="ftr" sz="quarter" idx="3"/>
          </p:nvPr>
        </p:nvSpPr>
        <p:spPr>
          <a:xfrm>
            <a:off x="1176177" y="9534525"/>
            <a:ext cx="2761637"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Abia State CSS Farms Project Initiative</a:t>
            </a:r>
            <a:endParaRPr lang="en-NG" dirty="0"/>
          </a:p>
        </p:txBody>
      </p:sp>
      <p:sp>
        <p:nvSpPr>
          <p:cNvPr id="6" name="Slide Number Placeholder 5">
            <a:extLst>
              <a:ext uri="{FF2B5EF4-FFF2-40B4-BE49-F238E27FC236}">
                <a16:creationId xmlns:a16="http://schemas.microsoft.com/office/drawing/2014/main" xmlns="" id="{EF156B76-CED9-AC43-D07A-045E2FD251EC}"/>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CD27D317-6C1E-46C9-ABEF-7BDB14E052B9}" type="slidenum">
              <a:rPr lang="en-NG" smtClean="0"/>
              <a:t>‹#›</a:t>
            </a:fld>
            <a:endParaRPr lang="en-NG"/>
          </a:p>
        </p:txBody>
      </p:sp>
      <p:pic>
        <p:nvPicPr>
          <p:cNvPr id="8" name="Picture 4">
            <a:extLst>
              <a:ext uri="{FF2B5EF4-FFF2-40B4-BE49-F238E27FC236}">
                <a16:creationId xmlns:a16="http://schemas.microsoft.com/office/drawing/2014/main" xmlns="" id="{4CEA3D47-BBC3-9DEC-51DF-B22DB8C54EB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p:blipFill>
        <p:spPr bwMode="auto">
          <a:xfrm>
            <a:off x="16226108" y="637954"/>
            <a:ext cx="1407991" cy="116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5923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00604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7.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7.xml"/><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7.xml"/><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7.xm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7.xml"/><Relationship Id="rId5" Type="http://schemas.openxmlformats.org/officeDocument/2006/relationships/image" Target="../media/image70.jpg"/><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7.xml"/><Relationship Id="rId5" Type="http://schemas.openxmlformats.org/officeDocument/2006/relationships/image" Target="../media/image79.jp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image" Target="../media/image80.jpg"/><Relationship Id="rId1" Type="http://schemas.openxmlformats.org/officeDocument/2006/relationships/slideLayout" Target="../slideLayouts/slideLayout2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9.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2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xmlns="" id="{315555E3-23BD-69D8-4311-629DBD296F21}"/>
              </a:ext>
            </a:extLst>
          </p:cNvPr>
          <p:cNvSpPr txBox="1"/>
          <p:nvPr/>
        </p:nvSpPr>
        <p:spPr>
          <a:xfrm>
            <a:off x="1923009" y="4778766"/>
            <a:ext cx="14953088" cy="2564805"/>
          </a:xfrm>
          <a:prstGeom prst="rect">
            <a:avLst/>
          </a:prstGeom>
        </p:spPr>
        <p:txBody>
          <a:bodyPr wrap="square" lIns="0" tIns="0" rIns="0" bIns="0" rtlCol="0" anchor="t">
            <a:spAutoFit/>
          </a:bodyPr>
          <a:lstStyle/>
          <a:p>
            <a:pPr algn="ctr">
              <a:lnSpc>
                <a:spcPts val="9963"/>
              </a:lnSpc>
              <a:spcBef>
                <a:spcPct val="0"/>
              </a:spcBef>
            </a:pPr>
            <a:r>
              <a:rPr lang="en-US" sz="9900" b="1" dirty="0">
                <a:solidFill>
                  <a:srgbClr val="FFFFFF"/>
                </a:solidFill>
                <a:latin typeface="Century Gothic" panose="020B0502020202020204" pitchFamily="34" charset="0"/>
                <a:ea typeface="Archivo Black"/>
                <a:cs typeface="Archivo Black"/>
                <a:sym typeface="Archivo Black"/>
              </a:rPr>
              <a:t>ABIA STATE CSS FARMS </a:t>
            </a:r>
            <a:r>
              <a:rPr lang="en-US" sz="9900" b="1" dirty="0" smtClean="0">
                <a:solidFill>
                  <a:srgbClr val="FFFFFF"/>
                </a:solidFill>
                <a:latin typeface="Century Gothic" panose="020B0502020202020204" pitchFamily="34" charset="0"/>
                <a:ea typeface="Archivo Black"/>
                <a:cs typeface="Archivo Black"/>
                <a:sym typeface="Archivo Black"/>
              </a:rPr>
              <a:t>TRAINING INITIATIVE</a:t>
            </a:r>
            <a:endParaRPr lang="en-US" sz="9900" b="1" dirty="0">
              <a:solidFill>
                <a:srgbClr val="FFFFFF"/>
              </a:solidFill>
              <a:latin typeface="Century Gothic" panose="020B0502020202020204" pitchFamily="34" charset="0"/>
              <a:ea typeface="Archivo Black"/>
              <a:cs typeface="Archivo Black"/>
              <a:sym typeface="Archivo Black"/>
            </a:endParaRPr>
          </a:p>
        </p:txBody>
      </p:sp>
      <p:sp>
        <p:nvSpPr>
          <p:cNvPr id="15" name="Rectangle: Rounded Corners 14">
            <a:extLst>
              <a:ext uri="{FF2B5EF4-FFF2-40B4-BE49-F238E27FC236}">
                <a16:creationId xmlns:a16="http://schemas.microsoft.com/office/drawing/2014/main" xmlns="" id="{965DF0D1-FE54-048C-FC83-B235E9975C77}"/>
              </a:ext>
            </a:extLst>
          </p:cNvPr>
          <p:cNvSpPr/>
          <p:nvPr/>
        </p:nvSpPr>
        <p:spPr>
          <a:xfrm>
            <a:off x="4251960" y="7391963"/>
            <a:ext cx="10073640" cy="1648405"/>
          </a:xfrm>
          <a:prstGeom prst="roundRect">
            <a:avLst>
              <a:gd name="adj" fmla="val 185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6" name="TextBox 3">
            <a:extLst>
              <a:ext uri="{FF2B5EF4-FFF2-40B4-BE49-F238E27FC236}">
                <a16:creationId xmlns:a16="http://schemas.microsoft.com/office/drawing/2014/main" xmlns="" id="{AD454078-B780-3578-5397-A637DFD56D60}"/>
              </a:ext>
            </a:extLst>
          </p:cNvPr>
          <p:cNvSpPr txBox="1"/>
          <p:nvPr/>
        </p:nvSpPr>
        <p:spPr>
          <a:xfrm>
            <a:off x="3624644" y="7514646"/>
            <a:ext cx="11038712" cy="1477328"/>
          </a:xfrm>
          <a:prstGeom prst="rect">
            <a:avLst/>
          </a:prstGeom>
        </p:spPr>
        <p:txBody>
          <a:bodyPr wrap="square" lIns="0" tIns="0" rIns="0" bIns="0" rtlCol="0" anchor="t">
            <a:spAutoFit/>
          </a:bodyPr>
          <a:lstStyle/>
          <a:p>
            <a:pPr lvl="0" algn="ctr">
              <a:spcBef>
                <a:spcPct val="0"/>
              </a:spcBef>
            </a:pPr>
            <a:r>
              <a:rPr lang="en-US" sz="4800" b="1" dirty="0">
                <a:latin typeface="+mj-lt"/>
                <a:ea typeface="Archivo Black"/>
                <a:cs typeface="Archivo Black"/>
                <a:sym typeface="Archivo Black"/>
              </a:rPr>
              <a:t>SUPERVISION REPORT FROM THE </a:t>
            </a:r>
          </a:p>
          <a:p>
            <a:pPr lvl="0" algn="ctr">
              <a:spcBef>
                <a:spcPct val="0"/>
              </a:spcBef>
            </a:pPr>
            <a:r>
              <a:rPr lang="en-US" sz="4800" b="1" dirty="0">
                <a:latin typeface="+mj-lt"/>
                <a:ea typeface="Archivo Black"/>
                <a:cs typeface="Archivo Black"/>
                <a:sym typeface="Archivo Black"/>
              </a:rPr>
              <a:t>17 LGAs OF ABIA STATE</a:t>
            </a:r>
          </a:p>
        </p:txBody>
      </p:sp>
      <p:sp>
        <p:nvSpPr>
          <p:cNvPr id="7" name="TextBox 6">
            <a:extLst>
              <a:ext uri="{FF2B5EF4-FFF2-40B4-BE49-F238E27FC236}">
                <a16:creationId xmlns:a16="http://schemas.microsoft.com/office/drawing/2014/main" xmlns="" id="{6A9447E0-F18E-6D59-5C41-349E2011EB83}"/>
              </a:ext>
            </a:extLst>
          </p:cNvPr>
          <p:cNvSpPr txBox="1"/>
          <p:nvPr/>
        </p:nvSpPr>
        <p:spPr>
          <a:xfrm>
            <a:off x="2541553" y="3703958"/>
            <a:ext cx="13716000" cy="1107996"/>
          </a:xfrm>
          <a:prstGeom prst="rect">
            <a:avLst/>
          </a:prstGeom>
          <a:noFill/>
        </p:spPr>
        <p:txBody>
          <a:bodyPr wrap="square">
            <a:spAutoFit/>
          </a:bodyPr>
          <a:lstStyle/>
          <a:p>
            <a:pPr algn="ctr"/>
            <a:r>
              <a:rPr lang="en-US" sz="6600" dirty="0">
                <a:solidFill>
                  <a:srgbClr val="FFFFFF"/>
                </a:solidFill>
                <a:latin typeface="+mj-lt"/>
                <a:ea typeface="Archivo Black"/>
                <a:cs typeface="Archivo Black"/>
                <a:sym typeface="Archivo Black"/>
              </a:rPr>
              <a:t>MINISTRY OF AGRICULTURE</a:t>
            </a:r>
            <a:endParaRPr lang="en-NG" sz="6600" dirty="0">
              <a:latin typeface="+mj-lt"/>
            </a:endParaRPr>
          </a:p>
        </p:txBody>
      </p:sp>
      <p:pic>
        <p:nvPicPr>
          <p:cNvPr id="8" name="Picture 4">
            <a:extLst>
              <a:ext uri="{FF2B5EF4-FFF2-40B4-BE49-F238E27FC236}">
                <a16:creationId xmlns:a16="http://schemas.microsoft.com/office/drawing/2014/main" xmlns="" id="{E4D9F93F-D32E-7E6E-3B6D-42E5492D15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2365" y="1123949"/>
            <a:ext cx="3165699" cy="261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35888"/>
      </p:ext>
    </p:extLst>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1A93F9-6C98-4D29-4FBB-04F37F6AE336}"/>
            </a:ext>
          </a:extLst>
        </p:cNvPr>
        <p:cNvGrpSpPr/>
        <p:nvPr/>
      </p:nvGrpSpPr>
      <p:grpSpPr>
        <a:xfrm>
          <a:off x="0" y="0"/>
          <a:ext cx="0" cy="0"/>
          <a:chOff x="0" y="0"/>
          <a:chExt cx="0" cy="0"/>
        </a:xfrm>
      </p:grpSpPr>
      <p:sp>
        <p:nvSpPr>
          <p:cNvPr id="14" name="Footer Placeholder 134">
            <a:extLst>
              <a:ext uri="{FF2B5EF4-FFF2-40B4-BE49-F238E27FC236}">
                <a16:creationId xmlns:a16="http://schemas.microsoft.com/office/drawing/2014/main" xmlns="" id="{C699B670-22A1-0898-3DB7-CBCCAC02EB7F}"/>
              </a:ext>
            </a:extLst>
          </p:cNvPr>
          <p:cNvSpPr txBox="1">
            <a:spLocks/>
          </p:cNvSpPr>
          <p:nvPr/>
        </p:nvSpPr>
        <p:spPr>
          <a:xfrm>
            <a:off x="677271" y="9733929"/>
            <a:ext cx="12966480" cy="362493"/>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1350" b="1"/>
              <a:t>Abia State CSS Farms Project Initiative</a:t>
            </a:r>
            <a:endParaRPr lang="en-NG" sz="1350" b="1" dirty="0"/>
          </a:p>
        </p:txBody>
      </p:sp>
      <p:sp>
        <p:nvSpPr>
          <p:cNvPr id="15" name="Slide Number Placeholder 135">
            <a:extLst>
              <a:ext uri="{FF2B5EF4-FFF2-40B4-BE49-F238E27FC236}">
                <a16:creationId xmlns:a16="http://schemas.microsoft.com/office/drawing/2014/main" xmlns="" id="{A3A72FA4-C793-4E64-3CBD-3757523FF95A}"/>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10</a:t>
            </a:fld>
            <a:endParaRPr lang="en-US" sz="1350" b="1" dirty="0"/>
          </a:p>
        </p:txBody>
      </p:sp>
      <p:sp>
        <p:nvSpPr>
          <p:cNvPr id="4" name="TextBox 3">
            <a:extLst>
              <a:ext uri="{FF2B5EF4-FFF2-40B4-BE49-F238E27FC236}">
                <a16:creationId xmlns:a16="http://schemas.microsoft.com/office/drawing/2014/main" xmlns="" id="{A445AE30-4F4A-8721-35D1-F9CA3C658CD2}"/>
              </a:ext>
            </a:extLst>
          </p:cNvPr>
          <p:cNvSpPr txBox="1"/>
          <p:nvPr/>
        </p:nvSpPr>
        <p:spPr>
          <a:xfrm>
            <a:off x="14910619" y="4895236"/>
            <a:ext cx="2286000"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CSS AMOUNT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ALLOCATION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BY LGA</a:t>
            </a:r>
            <a:endParaRPr kumimoji="0" lang="en-NG" sz="2400" b="0" i="0" u="none" strike="noStrike" kern="0" cap="none" spc="0" normalizeH="0" baseline="0" noProof="0" dirty="0">
              <a:ln>
                <a:noFill/>
              </a:ln>
              <a:solidFill>
                <a:prstClr val="white"/>
              </a:solidFill>
              <a:effectLst/>
              <a:uLnTx/>
              <a:uFillTx/>
            </a:endParaRPr>
          </a:p>
        </p:txBody>
      </p:sp>
      <p:graphicFrame>
        <p:nvGraphicFramePr>
          <p:cNvPr id="5" name="Table 4">
            <a:extLst>
              <a:ext uri="{FF2B5EF4-FFF2-40B4-BE49-F238E27FC236}">
                <a16:creationId xmlns:a16="http://schemas.microsoft.com/office/drawing/2014/main" xmlns="" id="{BF07AD35-E455-0389-0D58-549566B7271B}"/>
              </a:ext>
            </a:extLst>
          </p:cNvPr>
          <p:cNvGraphicFramePr>
            <a:graphicFrameLocks noGrp="1"/>
          </p:cNvGraphicFramePr>
          <p:nvPr>
            <p:extLst>
              <p:ext uri="{D42A27DB-BD31-4B8C-83A1-F6EECF244321}">
                <p14:modId xmlns:p14="http://schemas.microsoft.com/office/powerpoint/2010/main" val="3434245934"/>
              </p:ext>
            </p:extLst>
          </p:nvPr>
        </p:nvGraphicFramePr>
        <p:xfrm>
          <a:off x="1745673" y="318651"/>
          <a:ext cx="13632872" cy="10062456"/>
        </p:xfrm>
        <a:graphic>
          <a:graphicData uri="http://schemas.openxmlformats.org/drawingml/2006/table">
            <a:tbl>
              <a:tblPr firstRow="1" firstCol="1" bandRow="1"/>
              <a:tblGrid>
                <a:gridCol w="3255818">
                  <a:extLst>
                    <a:ext uri="{9D8B030D-6E8A-4147-A177-3AD203B41FA5}">
                      <a16:colId xmlns:a16="http://schemas.microsoft.com/office/drawing/2014/main" xmlns="" val="2035855491"/>
                    </a:ext>
                  </a:extLst>
                </a:gridCol>
                <a:gridCol w="5680364">
                  <a:extLst>
                    <a:ext uri="{9D8B030D-6E8A-4147-A177-3AD203B41FA5}">
                      <a16:colId xmlns:a16="http://schemas.microsoft.com/office/drawing/2014/main" xmlns="" val="3707321829"/>
                    </a:ext>
                  </a:extLst>
                </a:gridCol>
                <a:gridCol w="4696690">
                  <a:extLst>
                    <a:ext uri="{9D8B030D-6E8A-4147-A177-3AD203B41FA5}">
                      <a16:colId xmlns:a16="http://schemas.microsoft.com/office/drawing/2014/main" xmlns="" val="1700860510"/>
                    </a:ext>
                  </a:extLst>
                </a:gridCol>
              </a:tblGrid>
              <a:tr h="44328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LGA</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No. of Beneficiaries</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800" kern="100" dirty="0" smtClean="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No. of active Incubatees</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610159622"/>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Aba North</a:t>
                      </a: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14</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28</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696939344"/>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Aba South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19</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58</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877451854"/>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Arochukwu</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41</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69759648"/>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Bende</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16</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35</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688134903"/>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Ikwuano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18</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1574736215"/>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Isialangwa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North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50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636782048"/>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Isialangwa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South</a:t>
                      </a: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27</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52</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27164473"/>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Isuikwuato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21229802"/>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Obingwa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26</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115702226"/>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Ohafia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21</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46</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647169248"/>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Osisioma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19</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34</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198758770"/>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Ugwunagbo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7</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87150091"/>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Ukwa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East</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11</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13</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72972662"/>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Ukwa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West</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10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219524635"/>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Umuahia North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26</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43</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14048557"/>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Umuahia South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18</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44</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955353977"/>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Umunneochi</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17</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28</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597050238"/>
                  </a:ext>
                </a:extLst>
              </a:tr>
              <a:tr h="50977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Abia ADP</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36771135"/>
                  </a:ext>
                </a:extLst>
              </a:tr>
              <a:tr h="44328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Total</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298</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b="1" kern="100" dirty="0" smtClean="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565</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970914470"/>
                  </a:ext>
                </a:extLst>
              </a:tr>
            </a:tbl>
          </a:graphicData>
        </a:graphic>
      </p:graphicFrame>
    </p:spTree>
    <p:extLst>
      <p:ext uri="{BB962C8B-B14F-4D97-AF65-F5344CB8AC3E}">
        <p14:creationId xmlns:p14="http://schemas.microsoft.com/office/powerpoint/2010/main" val="3931615169"/>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DC4FBC-3E59-A233-C172-7181AF255B89}"/>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D460F584-2F6D-555E-7353-93D6A46FE8CD}"/>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7A3F2807-ED7A-AE2D-91D5-102D32835AA8}"/>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11</a:t>
            </a:fld>
            <a:endParaRPr lang="en-US" sz="1350" b="1" dirty="0"/>
          </a:p>
        </p:txBody>
      </p:sp>
      <p:graphicFrame>
        <p:nvGraphicFramePr>
          <p:cNvPr id="3" name="Table 2">
            <a:extLst>
              <a:ext uri="{FF2B5EF4-FFF2-40B4-BE49-F238E27FC236}">
                <a16:creationId xmlns:a16="http://schemas.microsoft.com/office/drawing/2014/main" xmlns="" id="{C9BB64FC-DD29-4EB2-3251-561AA95DBEC8}"/>
              </a:ext>
            </a:extLst>
          </p:cNvPr>
          <p:cNvGraphicFramePr>
            <a:graphicFrameLocks noGrp="1"/>
          </p:cNvGraphicFramePr>
          <p:nvPr>
            <p:extLst>
              <p:ext uri="{D42A27DB-BD31-4B8C-83A1-F6EECF244321}">
                <p14:modId xmlns:p14="http://schemas.microsoft.com/office/powerpoint/2010/main" val="36927279"/>
              </p:ext>
            </p:extLst>
          </p:nvPr>
        </p:nvGraphicFramePr>
        <p:xfrm>
          <a:off x="883921" y="1969277"/>
          <a:ext cx="16184880" cy="7513051"/>
        </p:xfrm>
        <a:graphic>
          <a:graphicData uri="http://schemas.openxmlformats.org/drawingml/2006/table">
            <a:tbl>
              <a:tblPr firstRow="1" firstCol="1" bandRow="1"/>
              <a:tblGrid>
                <a:gridCol w="955325">
                  <a:extLst>
                    <a:ext uri="{9D8B030D-6E8A-4147-A177-3AD203B41FA5}">
                      <a16:colId xmlns:a16="http://schemas.microsoft.com/office/drawing/2014/main" xmlns="" val="2447664911"/>
                    </a:ext>
                  </a:extLst>
                </a:gridCol>
                <a:gridCol w="4776626">
                  <a:extLst>
                    <a:ext uri="{9D8B030D-6E8A-4147-A177-3AD203B41FA5}">
                      <a16:colId xmlns:a16="http://schemas.microsoft.com/office/drawing/2014/main" xmlns="" val="1208104757"/>
                    </a:ext>
                  </a:extLst>
                </a:gridCol>
                <a:gridCol w="6481514">
                  <a:extLst>
                    <a:ext uri="{9D8B030D-6E8A-4147-A177-3AD203B41FA5}">
                      <a16:colId xmlns:a16="http://schemas.microsoft.com/office/drawing/2014/main" xmlns="" val="635728539"/>
                    </a:ext>
                  </a:extLst>
                </a:gridCol>
                <a:gridCol w="3971415">
                  <a:extLst>
                    <a:ext uri="{9D8B030D-6E8A-4147-A177-3AD203B41FA5}">
                      <a16:colId xmlns:a16="http://schemas.microsoft.com/office/drawing/2014/main" xmlns="" val="3507730939"/>
                    </a:ext>
                  </a:extLst>
                </a:gridCol>
              </a:tblGrid>
              <a:tr h="60960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15000"/>
                        </a:lnSpc>
                        <a:spcAft>
                          <a:spcPts val="800"/>
                        </a:spcAft>
                        <a:buNone/>
                      </a:pPr>
                      <a:r>
                        <a:rPr lang="en-US" sz="2400" kern="100" dirty="0">
                          <a:effectLst/>
                          <a:latin typeface="Century Gothic" panose="020B0502020202020204" pitchFamily="34" charset="0"/>
                        </a:rPr>
                        <a:t> S/N</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Challenges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Observations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Recommendation(s)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41256103"/>
                  </a:ext>
                </a:extLst>
              </a:tr>
              <a:tr h="1855963">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1</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Some wards/farms were hard-to-reach areas, making it very difficult and more expensive to visit</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Some of the beneficiaries were politically engaged and/or involved in some other businesses which led to their little or non-compliance to the programme</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rowSpan="3">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The government should target unemployed youths (who are interested in agricultural enterprises) and young farmers rather than politicians (Abia Arise Members) in subsequent programmes like this.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00627711"/>
                  </a:ext>
                </a:extLst>
              </a:tr>
              <a:tr h="2330936">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2</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Multiple visitations to some LGAs due to unavailability of some beneficiaries on the scheduled visit days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smtClean="0">
                          <a:effectLst/>
                          <a:latin typeface="Century Gothic" panose="020B0502020202020204" pitchFamily="34" charset="0"/>
                          <a:ea typeface="Calibri" panose="020F0502020204030204" pitchFamily="34" charset="0"/>
                          <a:cs typeface="Times New Roman" panose="02020603050405020304" pitchFamily="18" charset="0"/>
                        </a:rPr>
                        <a:t>Many </a:t>
                      </a: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of the trainees that were to be trained by the trained beneficiaries were residing far from the farm location, making it impossible for them to be trained. The reason being that the trainees were politically selected by their sponsors and not by the farmer himself.</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vMerge="1">
                  <a:txBody>
                    <a:bodyPr/>
                    <a:lstStyle/>
                    <a:p>
                      <a:pPr marL="0" marR="0">
                        <a:lnSpc>
                          <a:spcPct val="115000"/>
                        </a:lnSpc>
                        <a:spcAft>
                          <a:spcPts val="800"/>
                        </a:spcAft>
                        <a:buNone/>
                      </a:pP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20544784"/>
                  </a:ext>
                </a:extLst>
              </a:tr>
              <a:tr h="1203819">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400" kern="100" dirty="0">
                          <a:effectLst/>
                          <a:latin typeface="Century Gothic" panose="020B0502020202020204" pitchFamily="34" charset="0"/>
                        </a:rPr>
                        <a:t>3</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Some of the beneficiaries were very rude and were not cooperative to the supervisory team</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Some of the beneficiaries saw this loan as grants rather than a loan to be paid back, making them nonchalant to the investment of the loan into agricultural business/enterprise as agreed</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vMerge="1">
                  <a:txBody>
                    <a:bodyPr/>
                    <a:lstStyle/>
                    <a:p>
                      <a:pPr marL="0" marR="0">
                        <a:lnSpc>
                          <a:spcPct val="115000"/>
                        </a:lnSpc>
                        <a:spcAft>
                          <a:spcPts val="800"/>
                        </a:spcAft>
                        <a:buNone/>
                      </a:pP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1182436"/>
                  </a:ext>
                </a:extLst>
              </a:tr>
            </a:tbl>
          </a:graphicData>
        </a:graphic>
      </p:graphicFrame>
    </p:spTree>
    <p:extLst>
      <p:ext uri="{BB962C8B-B14F-4D97-AF65-F5344CB8AC3E}">
        <p14:creationId xmlns:p14="http://schemas.microsoft.com/office/powerpoint/2010/main" val="2141658478"/>
      </p:ext>
    </p:extLst>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C3B813-6A33-B6BD-0747-C2637B149964}"/>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xmlns="" id="{417F9B89-4828-B6E3-BF9D-09433AAF700A}"/>
              </a:ext>
            </a:extLst>
          </p:cNvPr>
          <p:cNvSpPr txBox="1"/>
          <p:nvPr/>
        </p:nvSpPr>
        <p:spPr>
          <a:xfrm>
            <a:off x="961504" y="4133386"/>
            <a:ext cx="16364991" cy="4062651"/>
          </a:xfrm>
          <a:prstGeom prst="rect">
            <a:avLst/>
          </a:prstGeom>
        </p:spPr>
        <p:txBody>
          <a:bodyPr wrap="square" lIns="0" tIns="0" rIns="0" bIns="0" rtlCol="0" anchor="t">
            <a:spAutoFit/>
          </a:bodyPr>
          <a:lstStyle/>
          <a:p>
            <a:pPr algn="ctr">
              <a:spcBef>
                <a:spcPct val="0"/>
              </a:spcBef>
            </a:pPr>
            <a:r>
              <a:rPr lang="en-US" sz="6600" b="1" dirty="0">
                <a:latin typeface="Century Gothic" panose="020B0502020202020204" pitchFamily="34" charset="0"/>
                <a:ea typeface="Archivo Black"/>
                <a:cs typeface="Archivo Black"/>
                <a:sym typeface="Archivo Black"/>
              </a:rPr>
              <a:t>PICTORIAL REPRESENTATION OF </a:t>
            </a:r>
            <a:br>
              <a:rPr lang="en-US" sz="6600" b="1" dirty="0">
                <a:latin typeface="Century Gothic" panose="020B0502020202020204" pitchFamily="34" charset="0"/>
                <a:ea typeface="Archivo Black"/>
                <a:cs typeface="Archivo Black"/>
                <a:sym typeface="Archivo Black"/>
              </a:rPr>
            </a:br>
            <a:r>
              <a:rPr lang="en-US" sz="6600" b="1" dirty="0">
                <a:latin typeface="Century Gothic" panose="020B0502020202020204" pitchFamily="34" charset="0"/>
                <a:ea typeface="Archivo Black"/>
                <a:cs typeface="Archivo Black"/>
                <a:sym typeface="Archivo Black"/>
              </a:rPr>
              <a:t>ABIA STATE CSS FARMS TRAINEES PROJECT SUPERVISION </a:t>
            </a:r>
            <a:br>
              <a:rPr lang="en-US" sz="6600" b="1" dirty="0">
                <a:latin typeface="Century Gothic" panose="020B0502020202020204" pitchFamily="34" charset="0"/>
                <a:ea typeface="Archivo Black"/>
                <a:cs typeface="Archivo Black"/>
                <a:sym typeface="Archivo Black"/>
              </a:rPr>
            </a:br>
            <a:r>
              <a:rPr lang="en-US" sz="6600" b="1" dirty="0">
                <a:latin typeface="Century Gothic" panose="020B0502020202020204" pitchFamily="34" charset="0"/>
                <a:ea typeface="Archivo Black"/>
                <a:cs typeface="Archivo Black"/>
                <a:sym typeface="Archivo Black"/>
              </a:rPr>
              <a:t>ACCORDING TO LGA</a:t>
            </a:r>
          </a:p>
        </p:txBody>
      </p:sp>
      <p:pic>
        <p:nvPicPr>
          <p:cNvPr id="8" name="Picture 4">
            <a:extLst>
              <a:ext uri="{FF2B5EF4-FFF2-40B4-BE49-F238E27FC236}">
                <a16:creationId xmlns:a16="http://schemas.microsoft.com/office/drawing/2014/main" xmlns="" id="{C86E3AF9-248D-0CC0-15C6-DC2C93A581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29005" y="1337309"/>
            <a:ext cx="3165699" cy="261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6290"/>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82CB6A2-CC8F-6255-ADF2-727C73BFB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5729" y="760334"/>
            <a:ext cx="3870423" cy="5341145"/>
          </a:xfrm>
        </p:spPr>
      </p:pic>
      <p:pic>
        <p:nvPicPr>
          <p:cNvPr id="7" name="Picture 6">
            <a:extLst>
              <a:ext uri="{FF2B5EF4-FFF2-40B4-BE49-F238E27FC236}">
                <a16:creationId xmlns:a16="http://schemas.microsoft.com/office/drawing/2014/main" xmlns="" id="{8CF91A83-C08C-1956-BBAB-07032551C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1" y="760334"/>
            <a:ext cx="4005858" cy="5341145"/>
          </a:xfrm>
          <a:prstGeom prst="rect">
            <a:avLst/>
          </a:prstGeom>
        </p:spPr>
      </p:pic>
      <p:sp>
        <p:nvSpPr>
          <p:cNvPr id="8" name="TextBox 7">
            <a:extLst>
              <a:ext uri="{FF2B5EF4-FFF2-40B4-BE49-F238E27FC236}">
                <a16:creationId xmlns:a16="http://schemas.microsoft.com/office/drawing/2014/main" xmlns="" id="{AE199FED-90B4-8886-2DAB-713827A73D78}"/>
              </a:ext>
            </a:extLst>
          </p:cNvPr>
          <p:cNvSpPr txBox="1"/>
          <p:nvPr/>
        </p:nvSpPr>
        <p:spPr>
          <a:xfrm>
            <a:off x="357033" y="6106922"/>
            <a:ext cx="7605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Open field beneficiaries in their cassava/maize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Ehere</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t>
            </a:r>
          </a:p>
        </p:txBody>
      </p:sp>
      <p:pic>
        <p:nvPicPr>
          <p:cNvPr id="4" name="Picture 3">
            <a:extLst>
              <a:ext uri="{FF2B5EF4-FFF2-40B4-BE49-F238E27FC236}">
                <a16:creationId xmlns:a16="http://schemas.microsoft.com/office/drawing/2014/main" xmlns="" id="{52C62AAD-A6F9-0B05-2735-4A4C11C78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159" y="841977"/>
            <a:ext cx="3870423" cy="5160563"/>
          </a:xfrm>
          <a:prstGeom prst="rect">
            <a:avLst/>
          </a:prstGeom>
        </p:spPr>
      </p:pic>
      <p:pic>
        <p:nvPicPr>
          <p:cNvPr id="9" name="Picture 8">
            <a:extLst>
              <a:ext uri="{FF2B5EF4-FFF2-40B4-BE49-F238E27FC236}">
                <a16:creationId xmlns:a16="http://schemas.microsoft.com/office/drawing/2014/main" xmlns="" id="{B3423066-0774-3495-2111-B89C6CD93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0544" y="841977"/>
            <a:ext cx="3870423" cy="5160564"/>
          </a:xfrm>
          <a:prstGeom prst="rect">
            <a:avLst/>
          </a:prstGeom>
        </p:spPr>
      </p:pic>
      <p:sp>
        <p:nvSpPr>
          <p:cNvPr id="13" name="TextBox 12">
            <a:extLst>
              <a:ext uri="{FF2B5EF4-FFF2-40B4-BE49-F238E27FC236}">
                <a16:creationId xmlns:a16="http://schemas.microsoft.com/office/drawing/2014/main" xmlns="" id="{97509F38-6D4D-DCC4-A1A0-89A08DA38033}"/>
              </a:ext>
            </a:extLst>
          </p:cNvPr>
          <p:cNvSpPr txBox="1"/>
          <p:nvPr/>
        </p:nvSpPr>
        <p:spPr>
          <a:xfrm>
            <a:off x="11757314" y="6002540"/>
            <a:ext cx="5159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goat and broiler enterprise</a:t>
            </a:r>
          </a:p>
        </p:txBody>
      </p:sp>
      <p:sp>
        <p:nvSpPr>
          <p:cNvPr id="14" name="TextBox 13">
            <a:extLst>
              <a:ext uri="{FF2B5EF4-FFF2-40B4-BE49-F238E27FC236}">
                <a16:creationId xmlns:a16="http://schemas.microsoft.com/office/drawing/2014/main" xmlns="" id="{7061BEFC-61C7-EAE3-B7FF-81945D8FCFFA}"/>
              </a:ext>
            </a:extLst>
          </p:cNvPr>
          <p:cNvSpPr txBox="1"/>
          <p:nvPr/>
        </p:nvSpPr>
        <p:spPr>
          <a:xfrm>
            <a:off x="11571125" y="9258300"/>
            <a:ext cx="45861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fisheries enterprise with adult fish and juveniles </a:t>
            </a:r>
          </a:p>
        </p:txBody>
      </p:sp>
      <p:pic>
        <p:nvPicPr>
          <p:cNvPr id="16" name="Picture 15">
            <a:extLst>
              <a:ext uri="{FF2B5EF4-FFF2-40B4-BE49-F238E27FC236}">
                <a16:creationId xmlns:a16="http://schemas.microsoft.com/office/drawing/2014/main" xmlns="" id="{4FFF98F5-3434-4C24-0FE0-4C10A55B6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587" y="6101479"/>
            <a:ext cx="3417383" cy="3993720"/>
          </a:xfrm>
          <a:prstGeom prst="rect">
            <a:avLst/>
          </a:prstGeom>
        </p:spPr>
      </p:pic>
      <p:sp>
        <p:nvSpPr>
          <p:cNvPr id="3" name="Rectangle 2">
            <a:extLst>
              <a:ext uri="{FF2B5EF4-FFF2-40B4-BE49-F238E27FC236}">
                <a16:creationId xmlns:a16="http://schemas.microsoft.com/office/drawing/2014/main" xmlns="" id="{9B04019C-3821-6458-75C7-3CF1712F69C6}"/>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Aba North</a:t>
            </a:r>
          </a:p>
        </p:txBody>
      </p:sp>
    </p:spTree>
    <p:extLst>
      <p:ext uri="{BB962C8B-B14F-4D97-AF65-F5344CB8AC3E}">
        <p14:creationId xmlns:p14="http://schemas.microsoft.com/office/powerpoint/2010/main" val="1029515556"/>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B12AFE5-39E5-6A21-D723-13B1199E04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939317" y="707240"/>
            <a:ext cx="4271483" cy="5681844"/>
          </a:xfrm>
        </p:spPr>
      </p:pic>
      <p:pic>
        <p:nvPicPr>
          <p:cNvPr id="7" name="Picture 6">
            <a:extLst>
              <a:ext uri="{FF2B5EF4-FFF2-40B4-BE49-F238E27FC236}">
                <a16:creationId xmlns:a16="http://schemas.microsoft.com/office/drawing/2014/main" xmlns="" id="{48A526AC-F46B-45C4-FBC4-A90526792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990" y="650080"/>
            <a:ext cx="2486870" cy="3147650"/>
          </a:xfrm>
          <a:prstGeom prst="rect">
            <a:avLst/>
          </a:prstGeom>
        </p:spPr>
      </p:pic>
      <p:pic>
        <p:nvPicPr>
          <p:cNvPr id="9" name="Picture 8">
            <a:extLst>
              <a:ext uri="{FF2B5EF4-FFF2-40B4-BE49-F238E27FC236}">
                <a16:creationId xmlns:a16="http://schemas.microsoft.com/office/drawing/2014/main" xmlns="" id="{BEA0E29D-AE4D-377D-B08D-5FCD50B8C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150" y="2933700"/>
            <a:ext cx="4198254" cy="5681844"/>
          </a:xfrm>
          <a:prstGeom prst="rect">
            <a:avLst/>
          </a:prstGeom>
        </p:spPr>
      </p:pic>
      <p:pic>
        <p:nvPicPr>
          <p:cNvPr id="11" name="Picture 10">
            <a:extLst>
              <a:ext uri="{FF2B5EF4-FFF2-40B4-BE49-F238E27FC236}">
                <a16:creationId xmlns:a16="http://schemas.microsoft.com/office/drawing/2014/main" xmlns="" id="{5724FA4A-E768-1648-3BD8-DC1AB7E73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2404" y="2933700"/>
            <a:ext cx="3698082" cy="6442292"/>
          </a:xfrm>
          <a:prstGeom prst="rect">
            <a:avLst/>
          </a:prstGeom>
        </p:spPr>
      </p:pic>
      <p:pic>
        <p:nvPicPr>
          <p:cNvPr id="15" name="Picture 14">
            <a:extLst>
              <a:ext uri="{FF2B5EF4-FFF2-40B4-BE49-F238E27FC236}">
                <a16:creationId xmlns:a16="http://schemas.microsoft.com/office/drawing/2014/main" xmlns="" id="{353C0FFE-9C42-B725-0547-594D2C255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43" y="638373"/>
            <a:ext cx="3410547" cy="5819577"/>
          </a:xfrm>
          <a:prstGeom prst="rect">
            <a:avLst/>
          </a:prstGeom>
        </p:spPr>
      </p:pic>
      <p:pic>
        <p:nvPicPr>
          <p:cNvPr id="17" name="Picture 16">
            <a:extLst>
              <a:ext uri="{FF2B5EF4-FFF2-40B4-BE49-F238E27FC236}">
                <a16:creationId xmlns:a16="http://schemas.microsoft.com/office/drawing/2014/main" xmlns="" id="{28B6AA4E-32A7-4FCE-470A-9D5A43BDE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990" y="3778860"/>
            <a:ext cx="2486870" cy="2736240"/>
          </a:xfrm>
          <a:prstGeom prst="rect">
            <a:avLst/>
          </a:prstGeom>
        </p:spPr>
      </p:pic>
      <p:sp>
        <p:nvSpPr>
          <p:cNvPr id="18" name="TextBox 17">
            <a:extLst>
              <a:ext uri="{FF2B5EF4-FFF2-40B4-BE49-F238E27FC236}">
                <a16:creationId xmlns:a16="http://schemas.microsoft.com/office/drawing/2014/main" xmlns="" id="{FC6465C7-EEEC-9D78-E1D6-DC8542A157AA}"/>
              </a:ext>
            </a:extLst>
          </p:cNvPr>
          <p:cNvSpPr txBox="1"/>
          <p:nvPr/>
        </p:nvSpPr>
        <p:spPr>
          <a:xfrm rot="10800000" flipV="1">
            <a:off x="190500" y="6478368"/>
            <a:ext cx="5619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with ready-for-market birds and few days old chicks (top right) in brooding pen</a:t>
            </a:r>
          </a:p>
        </p:txBody>
      </p:sp>
      <p:sp>
        <p:nvSpPr>
          <p:cNvPr id="19" name="TextBox 18">
            <a:extLst>
              <a:ext uri="{FF2B5EF4-FFF2-40B4-BE49-F238E27FC236}">
                <a16:creationId xmlns:a16="http://schemas.microsoft.com/office/drawing/2014/main" xmlns="" id="{BA3B9460-4986-8C70-09A4-34AA649F101D}"/>
              </a:ext>
            </a:extLst>
          </p:cNvPr>
          <p:cNvSpPr txBox="1"/>
          <p:nvPr/>
        </p:nvSpPr>
        <p:spPr>
          <a:xfrm>
            <a:off x="6029434" y="6362015"/>
            <a:ext cx="43147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 open field beneficiary posing in front of her cassava/maize/</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egusi</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farm </a:t>
            </a:r>
          </a:p>
        </p:txBody>
      </p:sp>
      <p:sp>
        <p:nvSpPr>
          <p:cNvPr id="20" name="TextBox 19">
            <a:extLst>
              <a:ext uri="{FF2B5EF4-FFF2-40B4-BE49-F238E27FC236}">
                <a16:creationId xmlns:a16="http://schemas.microsoft.com/office/drawing/2014/main" xmlns="" id="{5DC241CC-3BFB-C907-6334-3AA47307A1CC}"/>
              </a:ext>
            </a:extLst>
          </p:cNvPr>
          <p:cNvSpPr txBox="1"/>
          <p:nvPr/>
        </p:nvSpPr>
        <p:spPr>
          <a:xfrm>
            <a:off x="10372835" y="8613883"/>
            <a:ext cx="4169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value addition (Garri processing)</a:t>
            </a:r>
          </a:p>
        </p:txBody>
      </p:sp>
      <p:sp>
        <p:nvSpPr>
          <p:cNvPr id="21" name="TextBox 20">
            <a:extLst>
              <a:ext uri="{FF2B5EF4-FFF2-40B4-BE49-F238E27FC236}">
                <a16:creationId xmlns:a16="http://schemas.microsoft.com/office/drawing/2014/main" xmlns="" id="{34917C3E-FC57-FF6B-ADC2-3F7611B78284}"/>
              </a:ext>
            </a:extLst>
          </p:cNvPr>
          <p:cNvSpPr txBox="1"/>
          <p:nvPr/>
        </p:nvSpPr>
        <p:spPr>
          <a:xfrm>
            <a:off x="14542405" y="9429343"/>
            <a:ext cx="3698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with matured birds ready for sale</a:t>
            </a:r>
          </a:p>
        </p:txBody>
      </p:sp>
      <p:sp>
        <p:nvSpPr>
          <p:cNvPr id="3" name="Rectangle 2">
            <a:extLst>
              <a:ext uri="{FF2B5EF4-FFF2-40B4-BE49-F238E27FC236}">
                <a16:creationId xmlns:a16="http://schemas.microsoft.com/office/drawing/2014/main" xmlns="" id="{55EDF486-9062-7D10-9F77-9AC02F147BFE}"/>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Aba South</a:t>
            </a:r>
          </a:p>
        </p:txBody>
      </p:sp>
    </p:spTree>
    <p:extLst>
      <p:ext uri="{BB962C8B-B14F-4D97-AF65-F5344CB8AC3E}">
        <p14:creationId xmlns:p14="http://schemas.microsoft.com/office/powerpoint/2010/main" val="3291632239"/>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746A70EB-FCBD-2B86-7E51-A0611D57EC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19" y="770096"/>
            <a:ext cx="2475063" cy="4321968"/>
          </a:xfrm>
        </p:spPr>
      </p:pic>
      <p:pic>
        <p:nvPicPr>
          <p:cNvPr id="7" name="Picture 6">
            <a:extLst>
              <a:ext uri="{FF2B5EF4-FFF2-40B4-BE49-F238E27FC236}">
                <a16:creationId xmlns:a16="http://schemas.microsoft.com/office/drawing/2014/main" xmlns="" id="{4343D41E-DEAD-BFE3-D598-A2198E414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282" y="805814"/>
            <a:ext cx="2475062" cy="4321968"/>
          </a:xfrm>
          <a:prstGeom prst="rect">
            <a:avLst/>
          </a:prstGeom>
        </p:spPr>
      </p:pic>
      <p:pic>
        <p:nvPicPr>
          <p:cNvPr id="9" name="Picture 8">
            <a:extLst>
              <a:ext uri="{FF2B5EF4-FFF2-40B4-BE49-F238E27FC236}">
                <a16:creationId xmlns:a16="http://schemas.microsoft.com/office/drawing/2014/main" xmlns="" id="{516C0B77-EA6E-9714-F61B-51CB73777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015" y="2128157"/>
            <a:ext cx="3160155" cy="5316378"/>
          </a:xfrm>
          <a:prstGeom prst="rect">
            <a:avLst/>
          </a:prstGeom>
        </p:spPr>
      </p:pic>
      <p:pic>
        <p:nvPicPr>
          <p:cNvPr id="11" name="Picture 10">
            <a:extLst>
              <a:ext uri="{FF2B5EF4-FFF2-40B4-BE49-F238E27FC236}">
                <a16:creationId xmlns:a16="http://schemas.microsoft.com/office/drawing/2014/main" xmlns="" id="{96747F42-DA18-3372-54BD-4DC24B7AB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456" y="2163875"/>
            <a:ext cx="2967927" cy="5280660"/>
          </a:xfrm>
          <a:prstGeom prst="rect">
            <a:avLst/>
          </a:prstGeom>
        </p:spPr>
      </p:pic>
      <p:pic>
        <p:nvPicPr>
          <p:cNvPr id="13" name="Picture 12">
            <a:extLst>
              <a:ext uri="{FF2B5EF4-FFF2-40B4-BE49-F238E27FC236}">
                <a16:creationId xmlns:a16="http://schemas.microsoft.com/office/drawing/2014/main" xmlns="" id="{EF35A998-F110-C081-ED28-358DD76CC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00" y="2095500"/>
            <a:ext cx="4141532" cy="7368789"/>
          </a:xfrm>
          <a:prstGeom prst="rect">
            <a:avLst/>
          </a:prstGeom>
        </p:spPr>
      </p:pic>
      <p:sp>
        <p:nvSpPr>
          <p:cNvPr id="14" name="TextBox 13">
            <a:extLst>
              <a:ext uri="{FF2B5EF4-FFF2-40B4-BE49-F238E27FC236}">
                <a16:creationId xmlns:a16="http://schemas.microsoft.com/office/drawing/2014/main" xmlns="" id="{69A5CB6D-4584-F36D-4B6E-AE4198808CD7}"/>
              </a:ext>
            </a:extLst>
          </p:cNvPr>
          <p:cNvSpPr txBox="1"/>
          <p:nvPr/>
        </p:nvSpPr>
        <p:spPr>
          <a:xfrm>
            <a:off x="205219" y="5143500"/>
            <a:ext cx="48121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showing his newly bought pumping machine to the team, the machine is been use to irrigate the farm</a:t>
            </a:r>
          </a:p>
        </p:txBody>
      </p:sp>
      <p:sp>
        <p:nvSpPr>
          <p:cNvPr id="15" name="TextBox 14">
            <a:extLst>
              <a:ext uri="{FF2B5EF4-FFF2-40B4-BE49-F238E27FC236}">
                <a16:creationId xmlns:a16="http://schemas.microsoft.com/office/drawing/2014/main" xmlns="" id="{F9C81953-6DF1-2F41-FA1A-924BC5307FD2}"/>
              </a:ext>
            </a:extLst>
          </p:cNvPr>
          <p:cNvSpPr txBox="1"/>
          <p:nvPr/>
        </p:nvSpPr>
        <p:spPr>
          <a:xfrm>
            <a:off x="6025984" y="7513115"/>
            <a:ext cx="6012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poultry enterprise and also sales accessories use in poultry farming</a:t>
            </a:r>
          </a:p>
        </p:txBody>
      </p:sp>
      <p:sp>
        <p:nvSpPr>
          <p:cNvPr id="16" name="TextBox 15">
            <a:extLst>
              <a:ext uri="{FF2B5EF4-FFF2-40B4-BE49-F238E27FC236}">
                <a16:creationId xmlns:a16="http://schemas.microsoft.com/office/drawing/2014/main" xmlns="" id="{8BD3D843-5807-4369-0B77-07A4577417CA}"/>
              </a:ext>
            </a:extLst>
          </p:cNvPr>
          <p:cNvSpPr txBox="1"/>
          <p:nvPr/>
        </p:nvSpPr>
        <p:spPr>
          <a:xfrm>
            <a:off x="13363705" y="9511766"/>
            <a:ext cx="5625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beneficiary in Arochukwu rearing broilers.</a:t>
            </a:r>
          </a:p>
        </p:txBody>
      </p:sp>
      <p:sp>
        <p:nvSpPr>
          <p:cNvPr id="3" name="Rectangle 2">
            <a:extLst>
              <a:ext uri="{FF2B5EF4-FFF2-40B4-BE49-F238E27FC236}">
                <a16:creationId xmlns:a16="http://schemas.microsoft.com/office/drawing/2014/main" xmlns="" id="{7224ED92-3B9C-3C07-EF3F-324B1CC9B62B}"/>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Arochukwu</a:t>
            </a:r>
          </a:p>
        </p:txBody>
      </p:sp>
    </p:spTree>
    <p:extLst>
      <p:ext uri="{BB962C8B-B14F-4D97-AF65-F5344CB8AC3E}">
        <p14:creationId xmlns:p14="http://schemas.microsoft.com/office/powerpoint/2010/main" val="3352788113"/>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0656B31-46AB-FFE1-58FD-ECAB3E00A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6032" y="133350"/>
            <a:ext cx="4862247" cy="4248150"/>
          </a:xfrm>
          <a:prstGeom prst="rect">
            <a:avLst/>
          </a:prstGeom>
        </p:spPr>
      </p:pic>
      <p:pic>
        <p:nvPicPr>
          <p:cNvPr id="11" name="Picture 10">
            <a:extLst>
              <a:ext uri="{FF2B5EF4-FFF2-40B4-BE49-F238E27FC236}">
                <a16:creationId xmlns:a16="http://schemas.microsoft.com/office/drawing/2014/main" xmlns="" id="{2798FE4D-DF67-CBE0-C7FC-239BE20DC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327" y="709662"/>
            <a:ext cx="3352799" cy="6333560"/>
          </a:xfrm>
          <a:prstGeom prst="rect">
            <a:avLst/>
          </a:prstGeom>
        </p:spPr>
      </p:pic>
      <p:pic>
        <p:nvPicPr>
          <p:cNvPr id="13" name="Picture 12">
            <a:extLst>
              <a:ext uri="{FF2B5EF4-FFF2-40B4-BE49-F238E27FC236}">
                <a16:creationId xmlns:a16="http://schemas.microsoft.com/office/drawing/2014/main" xmlns="" id="{1F1E7CBD-99E0-5E76-DBE2-8B4193080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4" y="693966"/>
            <a:ext cx="3163262" cy="6333560"/>
          </a:xfrm>
          <a:prstGeom prst="rect">
            <a:avLst/>
          </a:prstGeom>
        </p:spPr>
      </p:pic>
      <p:pic>
        <p:nvPicPr>
          <p:cNvPr id="15" name="Picture 14">
            <a:extLst>
              <a:ext uri="{FF2B5EF4-FFF2-40B4-BE49-F238E27FC236}">
                <a16:creationId xmlns:a16="http://schemas.microsoft.com/office/drawing/2014/main" xmlns="" id="{1736C6D2-6093-494E-F828-2649A944D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5104" y="4991100"/>
            <a:ext cx="3200400" cy="5170101"/>
          </a:xfrm>
          <a:prstGeom prst="rect">
            <a:avLst/>
          </a:prstGeom>
        </p:spPr>
      </p:pic>
      <p:pic>
        <p:nvPicPr>
          <p:cNvPr id="20" name="Content Placeholder 19">
            <a:extLst>
              <a:ext uri="{FF2B5EF4-FFF2-40B4-BE49-F238E27FC236}">
                <a16:creationId xmlns:a16="http://schemas.microsoft.com/office/drawing/2014/main" xmlns="" id="{E0472ECC-02E9-0EF2-5174-4DCA347E6DD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648451" y="1915091"/>
            <a:ext cx="3819122" cy="5149514"/>
          </a:xfrm>
        </p:spPr>
      </p:pic>
      <p:sp>
        <p:nvSpPr>
          <p:cNvPr id="21" name="TextBox 20">
            <a:extLst>
              <a:ext uri="{FF2B5EF4-FFF2-40B4-BE49-F238E27FC236}">
                <a16:creationId xmlns:a16="http://schemas.microsoft.com/office/drawing/2014/main" xmlns="" id="{8150BB24-1550-6D54-9E26-257B060C1675}"/>
              </a:ext>
            </a:extLst>
          </p:cNvPr>
          <p:cNvSpPr txBox="1"/>
          <p:nvPr/>
        </p:nvSpPr>
        <p:spPr>
          <a:xfrm>
            <a:off x="29927" y="7075714"/>
            <a:ext cx="6381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Open field beneficiaries in Bende, showing their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rebust</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and health crop farms</a:t>
            </a:r>
          </a:p>
        </p:txBody>
      </p:sp>
      <p:sp>
        <p:nvSpPr>
          <p:cNvPr id="22" name="TextBox 21">
            <a:extLst>
              <a:ext uri="{FF2B5EF4-FFF2-40B4-BE49-F238E27FC236}">
                <a16:creationId xmlns:a16="http://schemas.microsoft.com/office/drawing/2014/main" xmlns="" id="{C7D25528-C96C-ABFB-EFEC-C6632EF05E1B}"/>
              </a:ext>
            </a:extLst>
          </p:cNvPr>
          <p:cNvSpPr txBox="1"/>
          <p:nvPr/>
        </p:nvSpPr>
        <p:spPr>
          <a:xfrm>
            <a:off x="6686551" y="7086600"/>
            <a:ext cx="37429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well ventilated, spaced layers farm in Item</a:t>
            </a:r>
          </a:p>
        </p:txBody>
      </p:sp>
      <p:sp>
        <p:nvSpPr>
          <p:cNvPr id="23" name="TextBox 22">
            <a:extLst>
              <a:ext uri="{FF2B5EF4-FFF2-40B4-BE49-F238E27FC236}">
                <a16:creationId xmlns:a16="http://schemas.microsoft.com/office/drawing/2014/main" xmlns="" id="{4AB85161-8249-03E3-952D-EC7109A697DE}"/>
              </a:ext>
            </a:extLst>
          </p:cNvPr>
          <p:cNvSpPr txBox="1"/>
          <p:nvPr/>
        </p:nvSpPr>
        <p:spPr>
          <a:xfrm>
            <a:off x="13815721" y="4363135"/>
            <a:ext cx="4472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well-built pond with healthy fish in Ngu owed by one of the beneficiaries</a:t>
            </a:r>
          </a:p>
        </p:txBody>
      </p:sp>
      <p:sp>
        <p:nvSpPr>
          <p:cNvPr id="24" name="TextBox 23">
            <a:extLst>
              <a:ext uri="{FF2B5EF4-FFF2-40B4-BE49-F238E27FC236}">
                <a16:creationId xmlns:a16="http://schemas.microsoft.com/office/drawing/2014/main" xmlns="" id="{2141E222-E626-8149-5A76-CD09E1A5A368}"/>
              </a:ext>
            </a:extLst>
          </p:cNvPr>
          <p:cNvSpPr txBox="1"/>
          <p:nvPr/>
        </p:nvSpPr>
        <p:spPr>
          <a:xfrm rot="10800000" flipV="1">
            <a:off x="13975504" y="9334500"/>
            <a:ext cx="3200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his water melon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Ozuitem</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B7691270-B903-242B-92F7-559EA5878A9D}"/>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Bende</a:t>
            </a:r>
          </a:p>
        </p:txBody>
      </p:sp>
    </p:spTree>
    <p:extLst>
      <p:ext uri="{BB962C8B-B14F-4D97-AF65-F5344CB8AC3E}">
        <p14:creationId xmlns:p14="http://schemas.microsoft.com/office/powerpoint/2010/main" val="1136646054"/>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30FEB4C-3885-1F9B-71AC-2EA126339C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665" y="736936"/>
            <a:ext cx="3905249" cy="4558964"/>
          </a:xfrm>
        </p:spPr>
      </p:pic>
      <p:pic>
        <p:nvPicPr>
          <p:cNvPr id="7" name="Picture 6">
            <a:extLst>
              <a:ext uri="{FF2B5EF4-FFF2-40B4-BE49-F238E27FC236}">
                <a16:creationId xmlns:a16="http://schemas.microsoft.com/office/drawing/2014/main" xmlns="" id="{6AF5DB2B-AF59-2E9A-EF7F-D00AD9A2B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131218"/>
            <a:ext cx="3905250" cy="6024564"/>
          </a:xfrm>
          <a:prstGeom prst="rect">
            <a:avLst/>
          </a:prstGeom>
        </p:spPr>
      </p:pic>
      <p:pic>
        <p:nvPicPr>
          <p:cNvPr id="9" name="Picture 8">
            <a:extLst>
              <a:ext uri="{FF2B5EF4-FFF2-40B4-BE49-F238E27FC236}">
                <a16:creationId xmlns:a16="http://schemas.microsoft.com/office/drawing/2014/main" xmlns="" id="{04FDCBCB-F45F-EAB7-ED9D-43D1299EC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98055" y="1104900"/>
            <a:ext cx="3698637" cy="6024564"/>
          </a:xfrm>
          <a:prstGeom prst="rect">
            <a:avLst/>
          </a:prstGeom>
        </p:spPr>
      </p:pic>
      <p:pic>
        <p:nvPicPr>
          <p:cNvPr id="11" name="Picture 10">
            <a:extLst>
              <a:ext uri="{FF2B5EF4-FFF2-40B4-BE49-F238E27FC236}">
                <a16:creationId xmlns:a16="http://schemas.microsoft.com/office/drawing/2014/main" xmlns="" id="{C4892107-AAA9-AB75-72F9-A81B21B54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5121" y="2283618"/>
            <a:ext cx="3853815" cy="6024564"/>
          </a:xfrm>
          <a:prstGeom prst="rect">
            <a:avLst/>
          </a:prstGeom>
        </p:spPr>
      </p:pic>
      <p:sp>
        <p:nvSpPr>
          <p:cNvPr id="12" name="TextBox 11">
            <a:extLst>
              <a:ext uri="{FF2B5EF4-FFF2-40B4-BE49-F238E27FC236}">
                <a16:creationId xmlns:a16="http://schemas.microsoft.com/office/drawing/2014/main" xmlns="" id="{C0D1C415-104F-EC1E-93C0-CDC5A9113DE2}"/>
              </a:ext>
            </a:extLst>
          </p:cNvPr>
          <p:cNvSpPr txBox="1"/>
          <p:nvPr/>
        </p:nvSpPr>
        <p:spPr>
          <a:xfrm>
            <a:off x="5029200" y="8816604"/>
            <a:ext cx="11811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From left-right: a proud and happy beneficiary showcasing her matured birds in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Omuhu</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 newly constructed earthen pond owned by a beneficiary in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Ekpiri</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 beneficiary in his piggery farm in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Amawom</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and an open field beneficiary with the Director of CSS farms and his team in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Oboni</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ikpa</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t>
            </a:r>
          </a:p>
        </p:txBody>
      </p:sp>
      <p:pic>
        <p:nvPicPr>
          <p:cNvPr id="13" name="Picture 12">
            <a:extLst>
              <a:ext uri="{FF2B5EF4-FFF2-40B4-BE49-F238E27FC236}">
                <a16:creationId xmlns:a16="http://schemas.microsoft.com/office/drawing/2014/main" xmlns="" id="{0C245367-8DDA-31FE-0B1A-3FD217786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51" y="5366658"/>
            <a:ext cx="3905249" cy="4806042"/>
          </a:xfrm>
          <a:prstGeom prst="rect">
            <a:avLst/>
          </a:prstGeom>
        </p:spPr>
      </p:pic>
      <p:sp>
        <p:nvSpPr>
          <p:cNvPr id="3" name="Rectangle 2">
            <a:extLst>
              <a:ext uri="{FF2B5EF4-FFF2-40B4-BE49-F238E27FC236}">
                <a16:creationId xmlns:a16="http://schemas.microsoft.com/office/drawing/2014/main" xmlns="" id="{B751051E-18CC-45BA-D378-CFB929B62E56}"/>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Ikwuano</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6481435"/>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0747CF0F-DA79-D217-DD03-90F3C0EEDE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6474" y="1752602"/>
            <a:ext cx="3512526" cy="6107721"/>
          </a:xfrm>
        </p:spPr>
      </p:pic>
      <p:pic>
        <p:nvPicPr>
          <p:cNvPr id="13" name="Picture 12">
            <a:extLst>
              <a:ext uri="{FF2B5EF4-FFF2-40B4-BE49-F238E27FC236}">
                <a16:creationId xmlns:a16="http://schemas.microsoft.com/office/drawing/2014/main" xmlns="" id="{1EFBDC23-250B-69BC-8433-6B7F94008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058" y="952500"/>
            <a:ext cx="4101942" cy="7263545"/>
          </a:xfrm>
          <a:prstGeom prst="rect">
            <a:avLst/>
          </a:prstGeom>
        </p:spPr>
      </p:pic>
      <p:grpSp>
        <p:nvGrpSpPr>
          <p:cNvPr id="6" name="Group 5">
            <a:extLst>
              <a:ext uri="{FF2B5EF4-FFF2-40B4-BE49-F238E27FC236}">
                <a16:creationId xmlns:a16="http://schemas.microsoft.com/office/drawing/2014/main" xmlns="" id="{467C22B9-6308-09F1-6D9F-1E313738BBBB}"/>
              </a:ext>
            </a:extLst>
          </p:cNvPr>
          <p:cNvGrpSpPr/>
          <p:nvPr/>
        </p:nvGrpSpPr>
        <p:grpSpPr>
          <a:xfrm>
            <a:off x="11566681" y="1520559"/>
            <a:ext cx="2301719" cy="8471166"/>
            <a:chOff x="11381407" y="1520559"/>
            <a:chExt cx="2301719" cy="8471166"/>
          </a:xfrm>
        </p:grpSpPr>
        <p:pic>
          <p:nvPicPr>
            <p:cNvPr id="15" name="Picture 14">
              <a:extLst>
                <a:ext uri="{FF2B5EF4-FFF2-40B4-BE49-F238E27FC236}">
                  <a16:creationId xmlns:a16="http://schemas.microsoft.com/office/drawing/2014/main" xmlns="" id="{B528BAD4-CB33-FCA1-49B5-41B873A85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1407" y="6974202"/>
              <a:ext cx="2263142" cy="3017523"/>
            </a:xfrm>
            <a:prstGeom prst="rect">
              <a:avLst/>
            </a:prstGeom>
          </p:spPr>
        </p:pic>
        <p:pic>
          <p:nvPicPr>
            <p:cNvPr id="17" name="Picture 16">
              <a:extLst>
                <a:ext uri="{FF2B5EF4-FFF2-40B4-BE49-F238E27FC236}">
                  <a16:creationId xmlns:a16="http://schemas.microsoft.com/office/drawing/2014/main" xmlns="" id="{1261C6F3-D23C-3F88-C573-A8CFE46CAA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1407" y="3911702"/>
              <a:ext cx="2301719" cy="3068958"/>
            </a:xfrm>
            <a:prstGeom prst="rect">
              <a:avLst/>
            </a:prstGeom>
          </p:spPr>
        </p:pic>
        <p:pic>
          <p:nvPicPr>
            <p:cNvPr id="19" name="Picture 18">
              <a:extLst>
                <a:ext uri="{FF2B5EF4-FFF2-40B4-BE49-F238E27FC236}">
                  <a16:creationId xmlns:a16="http://schemas.microsoft.com/office/drawing/2014/main" xmlns="" id="{E68A365F-F534-516A-F559-A04AF60FE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81915" y="1520559"/>
              <a:ext cx="2301210" cy="2383155"/>
            </a:xfrm>
            <a:prstGeom prst="rect">
              <a:avLst/>
            </a:prstGeom>
          </p:spPr>
        </p:pic>
      </p:grpSp>
      <p:pic>
        <p:nvPicPr>
          <p:cNvPr id="21" name="Picture 20">
            <a:extLst>
              <a:ext uri="{FF2B5EF4-FFF2-40B4-BE49-F238E27FC236}">
                <a16:creationId xmlns:a16="http://schemas.microsoft.com/office/drawing/2014/main" xmlns="" id="{466AF1E0-10D5-5B46-8BB1-45362451C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952500"/>
            <a:ext cx="3512526" cy="4683369"/>
          </a:xfrm>
          <a:prstGeom prst="rect">
            <a:avLst/>
          </a:prstGeom>
        </p:spPr>
      </p:pic>
      <p:pic>
        <p:nvPicPr>
          <p:cNvPr id="23" name="Picture 22">
            <a:extLst>
              <a:ext uri="{FF2B5EF4-FFF2-40B4-BE49-F238E27FC236}">
                <a16:creationId xmlns:a16="http://schemas.microsoft.com/office/drawing/2014/main" xmlns="" id="{7DC5A70F-87CE-5AB6-B99E-F7763CE71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6196" y="1752602"/>
            <a:ext cx="4140053" cy="5520069"/>
          </a:xfrm>
          <a:prstGeom prst="rect">
            <a:avLst/>
          </a:prstGeom>
        </p:spPr>
      </p:pic>
      <p:sp>
        <p:nvSpPr>
          <p:cNvPr id="24" name="TextBox 23">
            <a:extLst>
              <a:ext uri="{FF2B5EF4-FFF2-40B4-BE49-F238E27FC236}">
                <a16:creationId xmlns:a16="http://schemas.microsoft.com/office/drawing/2014/main" xmlns="" id="{5A649BC1-481E-88BF-2993-3A2A0283FF40}"/>
              </a:ext>
            </a:extLst>
          </p:cNvPr>
          <p:cNvSpPr txBox="1"/>
          <p:nvPr/>
        </p:nvSpPr>
        <p:spPr>
          <a:xfrm>
            <a:off x="122161" y="5635869"/>
            <a:ext cx="348420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This beneficiary is into integrated farming and also produces liquid eco-friendly fertilizer and insecticide using plant leaves </a:t>
            </a:r>
          </a:p>
        </p:txBody>
      </p:sp>
      <p:sp>
        <p:nvSpPr>
          <p:cNvPr id="25" name="TextBox 24">
            <a:extLst>
              <a:ext uri="{FF2B5EF4-FFF2-40B4-BE49-F238E27FC236}">
                <a16:creationId xmlns:a16="http://schemas.microsoft.com/office/drawing/2014/main" xmlns="" id="{27C48695-DD98-56D8-DA0B-B2752BBD12FA}"/>
              </a:ext>
            </a:extLst>
          </p:cNvPr>
          <p:cNvSpPr txBox="1"/>
          <p:nvPr/>
        </p:nvSpPr>
        <p:spPr>
          <a:xfrm>
            <a:off x="3798281" y="7883773"/>
            <a:ext cx="34431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his poultry farm with few weeks old chicks</a:t>
            </a:r>
          </a:p>
        </p:txBody>
      </p:sp>
      <p:sp>
        <p:nvSpPr>
          <p:cNvPr id="26" name="TextBox 25">
            <a:extLst>
              <a:ext uri="{FF2B5EF4-FFF2-40B4-BE49-F238E27FC236}">
                <a16:creationId xmlns:a16="http://schemas.microsoft.com/office/drawing/2014/main" xmlns="" id="{B4B2E702-C048-9005-A191-5DDF43D5D198}"/>
              </a:ext>
            </a:extLst>
          </p:cNvPr>
          <p:cNvSpPr txBox="1"/>
          <p:nvPr/>
        </p:nvSpPr>
        <p:spPr>
          <a:xfrm>
            <a:off x="7696811" y="8183388"/>
            <a:ext cx="345799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pig farm owned by the beneficiary with a boar, sow and piglets  </a:t>
            </a:r>
          </a:p>
        </p:txBody>
      </p:sp>
      <p:sp>
        <p:nvSpPr>
          <p:cNvPr id="27" name="TextBox 26">
            <a:extLst>
              <a:ext uri="{FF2B5EF4-FFF2-40B4-BE49-F238E27FC236}">
                <a16:creationId xmlns:a16="http://schemas.microsoft.com/office/drawing/2014/main" xmlns="" id="{B13E5777-53ED-CC39-791C-933F0D53DB13}"/>
              </a:ext>
            </a:extLst>
          </p:cNvPr>
          <p:cNvSpPr txBox="1"/>
          <p:nvPr/>
        </p:nvSpPr>
        <p:spPr>
          <a:xfrm>
            <a:off x="13701059" y="7315205"/>
            <a:ext cx="43525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poultry farmer beneficiary with his healthy birds </a:t>
            </a:r>
          </a:p>
        </p:txBody>
      </p:sp>
      <p:sp>
        <p:nvSpPr>
          <p:cNvPr id="3" name="Rectangle 2">
            <a:extLst>
              <a:ext uri="{FF2B5EF4-FFF2-40B4-BE49-F238E27FC236}">
                <a16:creationId xmlns:a16="http://schemas.microsoft.com/office/drawing/2014/main" xmlns="" id="{99AEEFD9-78FA-989C-F686-17A0E3D8F687}"/>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Isialangwa</a:t>
            </a: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North</a:t>
            </a:r>
          </a:p>
        </p:txBody>
      </p:sp>
    </p:spTree>
    <p:extLst>
      <p:ext uri="{BB962C8B-B14F-4D97-AF65-F5344CB8AC3E}">
        <p14:creationId xmlns:p14="http://schemas.microsoft.com/office/powerpoint/2010/main" val="1066712904"/>
      </p:ext>
    </p:extLst>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7D00FBFB-55F9-903F-79EC-75D15FB432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76" y="1198016"/>
            <a:ext cx="6904226" cy="3912395"/>
          </a:xfrm>
        </p:spPr>
      </p:pic>
      <p:pic>
        <p:nvPicPr>
          <p:cNvPr id="7" name="Picture 6">
            <a:extLst>
              <a:ext uri="{FF2B5EF4-FFF2-40B4-BE49-F238E27FC236}">
                <a16:creationId xmlns:a16="http://schemas.microsoft.com/office/drawing/2014/main" xmlns="" id="{AF7CB699-7552-516F-D68D-C1AC93617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40" y="3621169"/>
            <a:ext cx="4199255" cy="5464968"/>
          </a:xfrm>
          <a:prstGeom prst="rect">
            <a:avLst/>
          </a:prstGeom>
        </p:spPr>
      </p:pic>
      <p:sp>
        <p:nvSpPr>
          <p:cNvPr id="8" name="TextBox 7">
            <a:extLst>
              <a:ext uri="{FF2B5EF4-FFF2-40B4-BE49-F238E27FC236}">
                <a16:creationId xmlns:a16="http://schemas.microsoft.com/office/drawing/2014/main" xmlns="" id="{4C9562C4-F87A-3BB0-7D81-0B7640A4AF43}"/>
              </a:ext>
            </a:extLst>
          </p:cNvPr>
          <p:cNvSpPr txBox="1"/>
          <p:nvPr/>
        </p:nvSpPr>
        <p:spPr>
          <a:xfrm>
            <a:off x="356509" y="5143500"/>
            <a:ext cx="6762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pig farm owned by one of the beneficiary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Obiakabi</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C3873339-4FB0-058F-C2BD-0978A5E328BC}"/>
              </a:ext>
            </a:extLst>
          </p:cNvPr>
          <p:cNvSpPr txBox="1"/>
          <p:nvPr/>
        </p:nvSpPr>
        <p:spPr>
          <a:xfrm>
            <a:off x="7615626" y="9086137"/>
            <a:ext cx="41992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showing his pepper nursery to the Director and his team</a:t>
            </a:r>
          </a:p>
        </p:txBody>
      </p:sp>
      <p:pic>
        <p:nvPicPr>
          <p:cNvPr id="4" name="Picture 3">
            <a:extLst>
              <a:ext uri="{FF2B5EF4-FFF2-40B4-BE49-F238E27FC236}">
                <a16:creationId xmlns:a16="http://schemas.microsoft.com/office/drawing/2014/main" xmlns="" id="{E8D1611C-BC42-35E5-8829-B2CC875DC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5107" y="1828799"/>
            <a:ext cx="5609178" cy="4201689"/>
          </a:xfrm>
          <a:prstGeom prst="rect">
            <a:avLst/>
          </a:prstGeom>
        </p:spPr>
      </p:pic>
      <p:sp>
        <p:nvSpPr>
          <p:cNvPr id="6" name="TextBox 5">
            <a:extLst>
              <a:ext uri="{FF2B5EF4-FFF2-40B4-BE49-F238E27FC236}">
                <a16:creationId xmlns:a16="http://schemas.microsoft.com/office/drawing/2014/main" xmlns="" id="{A1BDB4BB-FB78-0B30-C64E-72D4D9355952}"/>
              </a:ext>
            </a:extLst>
          </p:cNvPr>
          <p:cNvSpPr txBox="1"/>
          <p:nvPr/>
        </p:nvSpPr>
        <p:spPr>
          <a:xfrm>
            <a:off x="12127007" y="6030488"/>
            <a:ext cx="56091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 open field beneficiary (in polo and black short) with the supervisory team.</a:t>
            </a:r>
          </a:p>
        </p:txBody>
      </p:sp>
      <p:sp>
        <p:nvSpPr>
          <p:cNvPr id="3" name="Rectangle 2">
            <a:extLst>
              <a:ext uri="{FF2B5EF4-FFF2-40B4-BE49-F238E27FC236}">
                <a16:creationId xmlns:a16="http://schemas.microsoft.com/office/drawing/2014/main" xmlns="" id="{76C04B36-5BA7-AE0F-2E44-12956D71326D}"/>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Isialangwa</a:t>
            </a: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South</a:t>
            </a:r>
          </a:p>
        </p:txBody>
      </p:sp>
    </p:spTree>
    <p:extLst>
      <p:ext uri="{BB962C8B-B14F-4D97-AF65-F5344CB8AC3E}">
        <p14:creationId xmlns:p14="http://schemas.microsoft.com/office/powerpoint/2010/main" val="632686813"/>
      </p:ext>
    </p:extLst>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xmlns="" id="{D51529C5-3583-F906-17B1-273B9D4B5367}"/>
              </a:ext>
            </a:extLst>
          </p:cNvPr>
          <p:cNvSpPr txBox="1"/>
          <p:nvPr/>
        </p:nvSpPr>
        <p:spPr>
          <a:xfrm>
            <a:off x="13579035" y="7980132"/>
            <a:ext cx="3848439" cy="1272127"/>
          </a:xfrm>
          <a:prstGeom prst="rect">
            <a:avLst/>
          </a:prstGeom>
          <a:noFill/>
          <a:ln>
            <a:solidFill>
              <a:schemeClr val="tx1"/>
            </a:solidFill>
          </a:ln>
        </p:spPr>
        <p:txBody>
          <a:bodyPr wrap="square">
            <a:noAutofit/>
          </a:bodyPr>
          <a:lstStyle/>
          <a:p>
            <a:pPr defTabSz="1371600">
              <a:lnSpc>
                <a:spcPct val="110000"/>
              </a:lnSpc>
              <a:spcAft>
                <a:spcPts val="450"/>
              </a:spcAft>
              <a:defRPr/>
            </a:pPr>
            <a:endParaRPr lang="en-GB" b="1">
              <a:solidFill>
                <a:prstClr val="black"/>
              </a:solidFill>
              <a:latin typeface="Arial"/>
            </a:endParaRPr>
          </a:p>
        </p:txBody>
      </p:sp>
      <p:sp>
        <p:nvSpPr>
          <p:cNvPr id="77" name="Rectangle 76">
            <a:extLst>
              <a:ext uri="{FF2B5EF4-FFF2-40B4-BE49-F238E27FC236}">
                <a16:creationId xmlns:a16="http://schemas.microsoft.com/office/drawing/2014/main" xmlns="" id="{DA584F2A-7BFE-D5D0-36CC-2003833038E3}"/>
              </a:ext>
            </a:extLst>
          </p:cNvPr>
          <p:cNvSpPr/>
          <p:nvPr/>
        </p:nvSpPr>
        <p:spPr>
          <a:xfrm>
            <a:off x="780005" y="1415845"/>
            <a:ext cx="9137056" cy="7836414"/>
          </a:xfrm>
          <a:prstGeom prst="rect">
            <a:avLst/>
          </a:prstGeom>
          <a:solidFill>
            <a:srgbClr val="F6FBF3"/>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defTabSz="1371600">
              <a:defRPr/>
            </a:pPr>
            <a:endParaRPr lang="en-GB" sz="2250">
              <a:solidFill>
                <a:srgbClr val="002060"/>
              </a:solidFill>
              <a:latin typeface="Arial"/>
            </a:endParaRPr>
          </a:p>
        </p:txBody>
      </p:sp>
      <p:sp>
        <p:nvSpPr>
          <p:cNvPr id="78" name="TextBox 77">
            <a:extLst>
              <a:ext uri="{FF2B5EF4-FFF2-40B4-BE49-F238E27FC236}">
                <a16:creationId xmlns:a16="http://schemas.microsoft.com/office/drawing/2014/main" xmlns="" id="{A5577E7B-3218-BED2-DB3A-80B455D074ED}"/>
              </a:ext>
            </a:extLst>
          </p:cNvPr>
          <p:cNvSpPr txBox="1"/>
          <p:nvPr/>
        </p:nvSpPr>
        <p:spPr>
          <a:xfrm>
            <a:off x="7168477" y="2445580"/>
            <a:ext cx="2179971" cy="966418"/>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4.8m</a:t>
            </a:r>
            <a:endParaRPr lang="en-GB" sz="4400" b="1" baseline="30000" dirty="0">
              <a:solidFill>
                <a:srgbClr val="002060"/>
              </a:solidFill>
              <a:latin typeface="KPMG Bold"/>
            </a:endParaRPr>
          </a:p>
          <a:p>
            <a:pPr algn="ctr" defTabSz="1371600">
              <a:defRPr/>
            </a:pPr>
            <a:r>
              <a:rPr lang="en-GB" sz="1600" b="1" dirty="0">
                <a:solidFill>
                  <a:srgbClr val="002060"/>
                </a:solidFill>
                <a:latin typeface="Arial"/>
              </a:rPr>
              <a:t>State population (2022) </a:t>
            </a:r>
          </a:p>
        </p:txBody>
      </p:sp>
      <p:sp>
        <p:nvSpPr>
          <p:cNvPr id="79" name="TextBox 78">
            <a:extLst>
              <a:ext uri="{FF2B5EF4-FFF2-40B4-BE49-F238E27FC236}">
                <a16:creationId xmlns:a16="http://schemas.microsoft.com/office/drawing/2014/main" xmlns="" id="{A8BEEF0D-8503-BC1E-C8F7-A3A86F8DCDA5}"/>
              </a:ext>
            </a:extLst>
          </p:cNvPr>
          <p:cNvSpPr txBox="1"/>
          <p:nvPr/>
        </p:nvSpPr>
        <p:spPr>
          <a:xfrm>
            <a:off x="506537" y="7894633"/>
            <a:ext cx="3257406" cy="720197"/>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Igbo</a:t>
            </a:r>
          </a:p>
          <a:p>
            <a:pPr algn="ctr" defTabSz="1371600">
              <a:defRPr/>
            </a:pPr>
            <a:r>
              <a:rPr lang="en-GB" sz="1600" b="1" dirty="0">
                <a:solidFill>
                  <a:srgbClr val="002060"/>
                </a:solidFill>
                <a:latin typeface="Arial"/>
              </a:rPr>
              <a:t>Major language</a:t>
            </a:r>
          </a:p>
        </p:txBody>
      </p:sp>
      <p:sp>
        <p:nvSpPr>
          <p:cNvPr id="80" name="TextBox 79">
            <a:extLst>
              <a:ext uri="{FF2B5EF4-FFF2-40B4-BE49-F238E27FC236}">
                <a16:creationId xmlns:a16="http://schemas.microsoft.com/office/drawing/2014/main" xmlns="" id="{0B4132B4-28FE-B96E-6DA0-E699D85ADA28}"/>
              </a:ext>
            </a:extLst>
          </p:cNvPr>
          <p:cNvSpPr txBox="1"/>
          <p:nvPr/>
        </p:nvSpPr>
        <p:spPr>
          <a:xfrm>
            <a:off x="4060889" y="2456939"/>
            <a:ext cx="3067583" cy="655757"/>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6,320 </a:t>
            </a:r>
          </a:p>
          <a:p>
            <a:pPr algn="ctr" defTabSz="1371600">
              <a:lnSpc>
                <a:spcPct val="70000"/>
              </a:lnSpc>
              <a:defRPr/>
            </a:pPr>
            <a:r>
              <a:rPr lang="en-GB" sz="1600" b="1" dirty="0">
                <a:solidFill>
                  <a:srgbClr val="002060"/>
                </a:solidFill>
                <a:latin typeface="KPMG Bold"/>
              </a:rPr>
              <a:t>T</a:t>
            </a:r>
            <a:r>
              <a:rPr lang="en-GB" sz="1600" b="1" dirty="0">
                <a:solidFill>
                  <a:srgbClr val="002060"/>
                </a:solidFill>
                <a:latin typeface="Arial"/>
              </a:rPr>
              <a:t>otal landmass (</a:t>
            </a:r>
            <a:r>
              <a:rPr lang="en-GB" sz="1600" b="1" dirty="0" err="1">
                <a:solidFill>
                  <a:srgbClr val="002060"/>
                </a:solidFill>
                <a:latin typeface="Arial"/>
              </a:rPr>
              <a:t>sq</a:t>
            </a:r>
            <a:r>
              <a:rPr lang="en-GB" sz="1600" b="1" dirty="0">
                <a:solidFill>
                  <a:srgbClr val="002060"/>
                </a:solidFill>
                <a:latin typeface="Arial"/>
              </a:rPr>
              <a:t> km)</a:t>
            </a:r>
          </a:p>
        </p:txBody>
      </p:sp>
      <p:sp>
        <p:nvSpPr>
          <p:cNvPr id="81" name="TextBox 80">
            <a:extLst>
              <a:ext uri="{FF2B5EF4-FFF2-40B4-BE49-F238E27FC236}">
                <a16:creationId xmlns:a16="http://schemas.microsoft.com/office/drawing/2014/main" xmlns="" id="{6B981841-03D7-4566-6A5E-35AD8FC88875}"/>
              </a:ext>
            </a:extLst>
          </p:cNvPr>
          <p:cNvSpPr txBox="1"/>
          <p:nvPr/>
        </p:nvSpPr>
        <p:spPr>
          <a:xfrm>
            <a:off x="7522974" y="4116059"/>
            <a:ext cx="1507749" cy="720197"/>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49%</a:t>
            </a:r>
            <a:endParaRPr lang="en-GB" sz="4400" b="1" baseline="30000" dirty="0">
              <a:solidFill>
                <a:srgbClr val="002060"/>
              </a:solidFill>
              <a:latin typeface="KPMG Bold"/>
            </a:endParaRPr>
          </a:p>
          <a:p>
            <a:pPr algn="ctr" defTabSz="1371600">
              <a:defRPr/>
            </a:pPr>
            <a:r>
              <a:rPr lang="en-GB" sz="1600" b="1" dirty="0">
                <a:solidFill>
                  <a:srgbClr val="002060"/>
                </a:solidFill>
                <a:latin typeface="Arial"/>
              </a:rPr>
              <a:t>% of Male</a:t>
            </a:r>
          </a:p>
        </p:txBody>
      </p:sp>
      <p:sp>
        <p:nvSpPr>
          <p:cNvPr id="82" name="TextBox 81">
            <a:extLst>
              <a:ext uri="{FF2B5EF4-FFF2-40B4-BE49-F238E27FC236}">
                <a16:creationId xmlns:a16="http://schemas.microsoft.com/office/drawing/2014/main" xmlns="" id="{78E16826-D2BC-FABA-5EAA-437E2AFE2B72}"/>
              </a:ext>
            </a:extLst>
          </p:cNvPr>
          <p:cNvSpPr txBox="1"/>
          <p:nvPr/>
        </p:nvSpPr>
        <p:spPr>
          <a:xfrm>
            <a:off x="7369913" y="5827576"/>
            <a:ext cx="1751561" cy="720197"/>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51%</a:t>
            </a:r>
            <a:endParaRPr lang="en-GB" sz="4400" b="1" baseline="30000" dirty="0">
              <a:solidFill>
                <a:srgbClr val="002060"/>
              </a:solidFill>
              <a:latin typeface="KPMG Bold"/>
            </a:endParaRPr>
          </a:p>
          <a:p>
            <a:pPr algn="ctr" defTabSz="1371600">
              <a:defRPr/>
            </a:pPr>
            <a:r>
              <a:rPr lang="en-GB" sz="1600" b="1" dirty="0">
                <a:solidFill>
                  <a:srgbClr val="002060"/>
                </a:solidFill>
                <a:latin typeface="Arial"/>
              </a:rPr>
              <a:t>% of Female</a:t>
            </a:r>
          </a:p>
        </p:txBody>
      </p:sp>
      <p:sp>
        <p:nvSpPr>
          <p:cNvPr id="83" name="TextBox 82">
            <a:extLst>
              <a:ext uri="{FF2B5EF4-FFF2-40B4-BE49-F238E27FC236}">
                <a16:creationId xmlns:a16="http://schemas.microsoft.com/office/drawing/2014/main" xmlns="" id="{0AC9FC3E-AE09-FCCF-0EEA-F3A1A14E3127}"/>
              </a:ext>
            </a:extLst>
          </p:cNvPr>
          <p:cNvSpPr txBox="1"/>
          <p:nvPr/>
        </p:nvSpPr>
        <p:spPr>
          <a:xfrm>
            <a:off x="4419600" y="4116059"/>
            <a:ext cx="2330510" cy="966418"/>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17</a:t>
            </a:r>
            <a:r>
              <a:rPr lang="en-GB" sz="4400" dirty="0">
                <a:solidFill>
                  <a:srgbClr val="002060"/>
                </a:solidFill>
                <a:latin typeface="KPMG Bold"/>
              </a:rPr>
              <a:t> </a:t>
            </a:r>
          </a:p>
          <a:p>
            <a:pPr algn="ctr" defTabSz="1371600">
              <a:defRPr/>
            </a:pPr>
            <a:r>
              <a:rPr lang="en-GB" sz="1600" b="1" dirty="0">
                <a:solidFill>
                  <a:srgbClr val="002060"/>
                </a:solidFill>
                <a:latin typeface="Arial"/>
              </a:rPr>
              <a:t>Local Government </a:t>
            </a:r>
          </a:p>
          <a:p>
            <a:pPr algn="ctr" defTabSz="1371600">
              <a:defRPr/>
            </a:pPr>
            <a:r>
              <a:rPr lang="en-GB" sz="1600" b="1" dirty="0">
                <a:solidFill>
                  <a:srgbClr val="002060"/>
                </a:solidFill>
                <a:latin typeface="Arial"/>
              </a:rPr>
              <a:t>Areas (LGAs)</a:t>
            </a:r>
          </a:p>
        </p:txBody>
      </p:sp>
      <p:grpSp>
        <p:nvGrpSpPr>
          <p:cNvPr id="84" name="Group 83">
            <a:extLst>
              <a:ext uri="{FF2B5EF4-FFF2-40B4-BE49-F238E27FC236}">
                <a16:creationId xmlns:a16="http://schemas.microsoft.com/office/drawing/2014/main" xmlns="" id="{183379F2-EE5D-0757-8EDF-1E65830AD427}"/>
              </a:ext>
              <a:ext uri="{C183D7F6-B498-43B3-948B-1728B52AA6E4}">
                <adec:decorative xmlns:adec="http://schemas.microsoft.com/office/drawing/2017/decorative" xmlns="" val="1"/>
              </a:ext>
            </a:extLst>
          </p:cNvPr>
          <p:cNvGrpSpPr>
            <a:grpSpLocks noChangeAspect="1"/>
          </p:cNvGrpSpPr>
          <p:nvPr/>
        </p:nvGrpSpPr>
        <p:grpSpPr>
          <a:xfrm>
            <a:off x="10016847" y="2087151"/>
            <a:ext cx="7558737" cy="5710945"/>
            <a:chOff x="958850" y="1666875"/>
            <a:chExt cx="5635625" cy="4584700"/>
          </a:xfrm>
          <a:solidFill>
            <a:schemeClr val="tx1"/>
          </a:solidFill>
        </p:grpSpPr>
        <p:sp>
          <p:nvSpPr>
            <p:cNvPr id="85" name="Freeform 58">
              <a:extLst>
                <a:ext uri="{FF2B5EF4-FFF2-40B4-BE49-F238E27FC236}">
                  <a16:creationId xmlns:a16="http://schemas.microsoft.com/office/drawing/2014/main" xmlns="" id="{B24830A3-AC27-34E9-722A-E9E762CF4189}"/>
                </a:ext>
              </a:extLst>
            </p:cNvPr>
            <p:cNvSpPr>
              <a:spLocks/>
            </p:cNvSpPr>
            <p:nvPr/>
          </p:nvSpPr>
          <p:spPr bwMode="auto">
            <a:xfrm>
              <a:off x="2887663" y="3803650"/>
              <a:ext cx="446088" cy="463550"/>
            </a:xfrm>
            <a:custGeom>
              <a:avLst/>
              <a:gdLst>
                <a:gd name="T0" fmla="*/ 519152769 w 281"/>
                <a:gd name="T1" fmla="*/ 609877813 h 292"/>
                <a:gd name="T2" fmla="*/ 549394678 w 281"/>
                <a:gd name="T3" fmla="*/ 544353750 h 292"/>
                <a:gd name="T4" fmla="*/ 609878496 w 281"/>
                <a:gd name="T5" fmla="*/ 453628125 h 292"/>
                <a:gd name="T6" fmla="*/ 604838178 w 281"/>
                <a:gd name="T7" fmla="*/ 221773750 h 292"/>
                <a:gd name="T8" fmla="*/ 635080087 w 281"/>
                <a:gd name="T9" fmla="*/ 168851263 h 292"/>
                <a:gd name="T10" fmla="*/ 647681676 w 281"/>
                <a:gd name="T11" fmla="*/ 138609388 h 292"/>
                <a:gd name="T12" fmla="*/ 652721994 w 281"/>
                <a:gd name="T13" fmla="*/ 100806250 h 292"/>
                <a:gd name="T14" fmla="*/ 708165494 w 281"/>
                <a:gd name="T15" fmla="*/ 78125638 h 292"/>
                <a:gd name="T16" fmla="*/ 670362314 w 281"/>
                <a:gd name="T17" fmla="*/ 22682200 h 292"/>
                <a:gd name="T18" fmla="*/ 599797860 w 281"/>
                <a:gd name="T19" fmla="*/ 0 h 292"/>
                <a:gd name="T20" fmla="*/ 544354360 w 281"/>
                <a:gd name="T21" fmla="*/ 52924075 h 292"/>
                <a:gd name="T22" fmla="*/ 471270541 w 281"/>
                <a:gd name="T23" fmla="*/ 47883763 h 292"/>
                <a:gd name="T24" fmla="*/ 448588315 w 281"/>
                <a:gd name="T25" fmla="*/ 70564375 h 292"/>
                <a:gd name="T26" fmla="*/ 332660998 w 281"/>
                <a:gd name="T27" fmla="*/ 234375325 h 292"/>
                <a:gd name="T28" fmla="*/ 320060996 w 281"/>
                <a:gd name="T29" fmla="*/ 241935000 h 292"/>
                <a:gd name="T30" fmla="*/ 181451453 w 281"/>
                <a:gd name="T31" fmla="*/ 131048125 h 292"/>
                <a:gd name="T32" fmla="*/ 128528907 w 281"/>
                <a:gd name="T33" fmla="*/ 120967500 h 292"/>
                <a:gd name="T34" fmla="*/ 0 w 281"/>
                <a:gd name="T35" fmla="*/ 120967500 h 292"/>
                <a:gd name="T36" fmla="*/ 0 w 281"/>
                <a:gd name="T37" fmla="*/ 730845313 h 292"/>
                <a:gd name="T38" fmla="*/ 37803180 w 281"/>
                <a:gd name="T39" fmla="*/ 735885625 h 292"/>
                <a:gd name="T40" fmla="*/ 151209544 w 281"/>
                <a:gd name="T41" fmla="*/ 735885625 h 292"/>
                <a:gd name="T42" fmla="*/ 410786723 w 281"/>
                <a:gd name="T43" fmla="*/ 700603438 h 292"/>
                <a:gd name="T44" fmla="*/ 519152769 w 281"/>
                <a:gd name="T45" fmla="*/ 609877813 h 2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1" h="292">
                  <a:moveTo>
                    <a:pt x="206" y="242"/>
                  </a:moveTo>
                  <a:lnTo>
                    <a:pt x="218" y="216"/>
                  </a:lnTo>
                  <a:lnTo>
                    <a:pt x="242" y="180"/>
                  </a:lnTo>
                  <a:lnTo>
                    <a:pt x="240" y="88"/>
                  </a:lnTo>
                  <a:lnTo>
                    <a:pt x="252" y="67"/>
                  </a:lnTo>
                  <a:lnTo>
                    <a:pt x="257" y="55"/>
                  </a:lnTo>
                  <a:lnTo>
                    <a:pt x="259" y="40"/>
                  </a:lnTo>
                  <a:lnTo>
                    <a:pt x="281" y="31"/>
                  </a:lnTo>
                  <a:lnTo>
                    <a:pt x="266" y="9"/>
                  </a:lnTo>
                  <a:lnTo>
                    <a:pt x="238" y="0"/>
                  </a:lnTo>
                  <a:lnTo>
                    <a:pt x="216" y="21"/>
                  </a:lnTo>
                  <a:lnTo>
                    <a:pt x="187" y="19"/>
                  </a:lnTo>
                  <a:lnTo>
                    <a:pt x="178" y="28"/>
                  </a:lnTo>
                  <a:lnTo>
                    <a:pt x="132" y="93"/>
                  </a:lnTo>
                  <a:lnTo>
                    <a:pt x="127" y="96"/>
                  </a:lnTo>
                  <a:lnTo>
                    <a:pt x="72" y="52"/>
                  </a:lnTo>
                  <a:lnTo>
                    <a:pt x="51" y="48"/>
                  </a:lnTo>
                  <a:lnTo>
                    <a:pt x="0" y="48"/>
                  </a:lnTo>
                  <a:lnTo>
                    <a:pt x="0" y="290"/>
                  </a:lnTo>
                  <a:lnTo>
                    <a:pt x="15" y="292"/>
                  </a:lnTo>
                  <a:lnTo>
                    <a:pt x="60" y="292"/>
                  </a:lnTo>
                  <a:lnTo>
                    <a:pt x="163" y="278"/>
                  </a:lnTo>
                  <a:lnTo>
                    <a:pt x="206" y="24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86" name="Freeform 59">
              <a:extLst>
                <a:ext uri="{FF2B5EF4-FFF2-40B4-BE49-F238E27FC236}">
                  <a16:creationId xmlns:a16="http://schemas.microsoft.com/office/drawing/2014/main" xmlns="" id="{A9EEDCA5-CF19-92DB-012C-8D3101912188}"/>
                </a:ext>
              </a:extLst>
            </p:cNvPr>
            <p:cNvSpPr>
              <a:spLocks/>
            </p:cNvSpPr>
            <p:nvPr/>
          </p:nvSpPr>
          <p:spPr bwMode="auto">
            <a:xfrm>
              <a:off x="2016125" y="2009775"/>
              <a:ext cx="1085850" cy="1111250"/>
            </a:xfrm>
            <a:custGeom>
              <a:avLst/>
              <a:gdLst>
                <a:gd name="T0" fmla="*/ 2147483646 w 285"/>
                <a:gd name="T1" fmla="*/ 2147483646 h 292"/>
                <a:gd name="T2" fmla="*/ 2147483646 w 285"/>
                <a:gd name="T3" fmla="*/ 2147483646 h 292"/>
                <a:gd name="T4" fmla="*/ 2147483646 w 285"/>
                <a:gd name="T5" fmla="*/ 2147483646 h 292"/>
                <a:gd name="T6" fmla="*/ 2147483646 w 285"/>
                <a:gd name="T7" fmla="*/ 2147483646 h 292"/>
                <a:gd name="T8" fmla="*/ 2147483646 w 285"/>
                <a:gd name="T9" fmla="*/ 2147483646 h 292"/>
                <a:gd name="T10" fmla="*/ 2147483646 w 285"/>
                <a:gd name="T11" fmla="*/ 2147483646 h 292"/>
                <a:gd name="T12" fmla="*/ 2147483646 w 285"/>
                <a:gd name="T13" fmla="*/ 2147483646 h 292"/>
                <a:gd name="T14" fmla="*/ 2147483646 w 285"/>
                <a:gd name="T15" fmla="*/ 2147483646 h 292"/>
                <a:gd name="T16" fmla="*/ 2147483646 w 285"/>
                <a:gd name="T17" fmla="*/ 2147483646 h 292"/>
                <a:gd name="T18" fmla="*/ 2147483646 w 285"/>
                <a:gd name="T19" fmla="*/ 2147483646 h 292"/>
                <a:gd name="T20" fmla="*/ 2147483646 w 285"/>
                <a:gd name="T21" fmla="*/ 2147483646 h 292"/>
                <a:gd name="T22" fmla="*/ 2147483646 w 285"/>
                <a:gd name="T23" fmla="*/ 2147483646 h 292"/>
                <a:gd name="T24" fmla="*/ 2147483646 w 285"/>
                <a:gd name="T25" fmla="*/ 2147483646 h 292"/>
                <a:gd name="T26" fmla="*/ 2147483646 w 285"/>
                <a:gd name="T27" fmla="*/ 2147483646 h 292"/>
                <a:gd name="T28" fmla="*/ 2147483646 w 285"/>
                <a:gd name="T29" fmla="*/ 2147483646 h 292"/>
                <a:gd name="T30" fmla="*/ 2147483646 w 285"/>
                <a:gd name="T31" fmla="*/ 2027616434 h 292"/>
                <a:gd name="T32" fmla="*/ 2147483646 w 285"/>
                <a:gd name="T33" fmla="*/ 1810370865 h 292"/>
                <a:gd name="T34" fmla="*/ 2147483646 w 285"/>
                <a:gd name="T35" fmla="*/ 1346918724 h 292"/>
                <a:gd name="T36" fmla="*/ 2147483646 w 285"/>
                <a:gd name="T37" fmla="*/ 463455946 h 292"/>
                <a:gd name="T38" fmla="*/ 2147483646 w 285"/>
                <a:gd name="T39" fmla="*/ 318624298 h 292"/>
                <a:gd name="T40" fmla="*/ 2147483646 w 285"/>
                <a:gd name="T41" fmla="*/ 0 h 292"/>
                <a:gd name="T42" fmla="*/ 2147483646 w 285"/>
                <a:gd name="T43" fmla="*/ 188276956 h 292"/>
                <a:gd name="T44" fmla="*/ 2147483646 w 285"/>
                <a:gd name="T45" fmla="*/ 159312149 h 292"/>
                <a:gd name="T46" fmla="*/ 2147483646 w 285"/>
                <a:gd name="T47" fmla="*/ 28964807 h 292"/>
                <a:gd name="T48" fmla="*/ 2147483646 w 285"/>
                <a:gd name="T49" fmla="*/ 260694683 h 292"/>
                <a:gd name="T50" fmla="*/ 1974189600 w 285"/>
                <a:gd name="T51" fmla="*/ 289659491 h 292"/>
                <a:gd name="T52" fmla="*/ 2017737900 w 285"/>
                <a:gd name="T53" fmla="*/ 782080244 h 292"/>
                <a:gd name="T54" fmla="*/ 1872576900 w 285"/>
                <a:gd name="T55" fmla="*/ 767595938 h 292"/>
                <a:gd name="T56" fmla="*/ 1596771000 w 285"/>
                <a:gd name="T57" fmla="*/ 622768095 h 292"/>
                <a:gd name="T58" fmla="*/ 1422577800 w 285"/>
                <a:gd name="T59" fmla="*/ 738631130 h 292"/>
                <a:gd name="T60" fmla="*/ 1408061700 w 285"/>
                <a:gd name="T61" fmla="*/ 999325813 h 292"/>
                <a:gd name="T62" fmla="*/ 1495158300 w 285"/>
                <a:gd name="T63" fmla="*/ 1419332646 h 292"/>
                <a:gd name="T64" fmla="*/ 1422577800 w 285"/>
                <a:gd name="T65" fmla="*/ 1665543022 h 292"/>
                <a:gd name="T66" fmla="*/ 1117739700 w 285"/>
                <a:gd name="T67" fmla="*/ 1665543022 h 292"/>
                <a:gd name="T68" fmla="*/ 537095700 w 285"/>
                <a:gd name="T69" fmla="*/ 1622093908 h 292"/>
                <a:gd name="T70" fmla="*/ 246773700 w 285"/>
                <a:gd name="T71" fmla="*/ 1636578215 h 292"/>
                <a:gd name="T72" fmla="*/ 43548300 w 285"/>
                <a:gd name="T73" fmla="*/ 1694507830 h 292"/>
                <a:gd name="T74" fmla="*/ 0 w 285"/>
                <a:gd name="T75" fmla="*/ 2147483646 h 292"/>
                <a:gd name="T76" fmla="*/ 159677100 w 285"/>
                <a:gd name="T77" fmla="*/ 2147483646 h 292"/>
                <a:gd name="T78" fmla="*/ 246773700 w 285"/>
                <a:gd name="T79" fmla="*/ 2147483646 h 292"/>
                <a:gd name="T80" fmla="*/ 377418600 w 285"/>
                <a:gd name="T81" fmla="*/ 2147483646 h 292"/>
                <a:gd name="T82" fmla="*/ 449999100 w 285"/>
                <a:gd name="T83" fmla="*/ 2147483646 h 292"/>
                <a:gd name="T84" fmla="*/ 667740600 w 285"/>
                <a:gd name="T85" fmla="*/ 2147483646 h 292"/>
                <a:gd name="T86" fmla="*/ 754837200 w 285"/>
                <a:gd name="T87" fmla="*/ 2147483646 h 292"/>
                <a:gd name="T88" fmla="*/ 958062600 w 285"/>
                <a:gd name="T89" fmla="*/ 2147483646 h 292"/>
                <a:gd name="T90" fmla="*/ 1146771900 w 285"/>
                <a:gd name="T91" fmla="*/ 2147483646 h 292"/>
                <a:gd name="T92" fmla="*/ 1408061700 w 285"/>
                <a:gd name="T93" fmla="*/ 2147483646 h 292"/>
                <a:gd name="T94" fmla="*/ 1524190500 w 285"/>
                <a:gd name="T95" fmla="*/ 2147483646 h 292"/>
                <a:gd name="T96" fmla="*/ 1683867600 w 285"/>
                <a:gd name="T97" fmla="*/ 2147483646 h 292"/>
                <a:gd name="T98" fmla="*/ 1785480300 w 285"/>
                <a:gd name="T99" fmla="*/ 2147483646 h 292"/>
                <a:gd name="T100" fmla="*/ 2017737900 w 285"/>
                <a:gd name="T101" fmla="*/ 2147483646 h 292"/>
                <a:gd name="T102" fmla="*/ 1799996400 w 285"/>
                <a:gd name="T103" fmla="*/ 2147483646 h 292"/>
                <a:gd name="T104" fmla="*/ 1829028600 w 285"/>
                <a:gd name="T105" fmla="*/ 2147483646 h 292"/>
                <a:gd name="T106" fmla="*/ 1858060800 w 285"/>
                <a:gd name="T107" fmla="*/ 2147483646 h 292"/>
                <a:gd name="T108" fmla="*/ 1974189600 w 285"/>
                <a:gd name="T109" fmla="*/ 2147483646 h 292"/>
                <a:gd name="T110" fmla="*/ 2147483646 w 285"/>
                <a:gd name="T111" fmla="*/ 2147483646 h 292"/>
                <a:gd name="T112" fmla="*/ 2147483646 w 285"/>
                <a:gd name="T113" fmla="*/ 2147483646 h 2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85" h="292">
                  <a:moveTo>
                    <a:pt x="162" y="280"/>
                  </a:moveTo>
                  <a:cubicBezTo>
                    <a:pt x="167" y="280"/>
                    <a:pt x="167" y="280"/>
                    <a:pt x="167" y="280"/>
                  </a:cubicBezTo>
                  <a:cubicBezTo>
                    <a:pt x="172" y="272"/>
                    <a:pt x="172" y="272"/>
                    <a:pt x="172" y="272"/>
                  </a:cubicBezTo>
                  <a:cubicBezTo>
                    <a:pt x="183" y="271"/>
                    <a:pt x="183" y="271"/>
                    <a:pt x="183" y="271"/>
                  </a:cubicBezTo>
                  <a:cubicBezTo>
                    <a:pt x="188" y="275"/>
                    <a:pt x="188" y="275"/>
                    <a:pt x="188" y="275"/>
                  </a:cubicBezTo>
                  <a:cubicBezTo>
                    <a:pt x="190" y="275"/>
                    <a:pt x="190" y="275"/>
                    <a:pt x="190" y="275"/>
                  </a:cubicBezTo>
                  <a:cubicBezTo>
                    <a:pt x="191" y="272"/>
                    <a:pt x="191" y="272"/>
                    <a:pt x="191" y="272"/>
                  </a:cubicBezTo>
                  <a:cubicBezTo>
                    <a:pt x="202" y="272"/>
                    <a:pt x="202" y="272"/>
                    <a:pt x="202" y="272"/>
                  </a:cubicBezTo>
                  <a:cubicBezTo>
                    <a:pt x="208" y="268"/>
                    <a:pt x="208" y="268"/>
                    <a:pt x="208" y="268"/>
                  </a:cubicBezTo>
                  <a:cubicBezTo>
                    <a:pt x="213" y="268"/>
                    <a:pt x="213" y="268"/>
                    <a:pt x="213" y="268"/>
                  </a:cubicBezTo>
                  <a:cubicBezTo>
                    <a:pt x="216" y="268"/>
                    <a:pt x="216" y="268"/>
                    <a:pt x="216" y="268"/>
                  </a:cubicBezTo>
                  <a:cubicBezTo>
                    <a:pt x="217" y="263"/>
                    <a:pt x="217" y="263"/>
                    <a:pt x="217" y="263"/>
                  </a:cubicBezTo>
                  <a:cubicBezTo>
                    <a:pt x="220" y="262"/>
                    <a:pt x="220" y="262"/>
                    <a:pt x="220" y="262"/>
                  </a:cubicBezTo>
                  <a:cubicBezTo>
                    <a:pt x="220" y="262"/>
                    <a:pt x="220" y="258"/>
                    <a:pt x="220" y="258"/>
                  </a:cubicBezTo>
                  <a:cubicBezTo>
                    <a:pt x="221" y="257"/>
                    <a:pt x="224" y="253"/>
                    <a:pt x="224" y="253"/>
                  </a:cubicBezTo>
                  <a:cubicBezTo>
                    <a:pt x="224" y="247"/>
                    <a:pt x="224" y="247"/>
                    <a:pt x="224" y="247"/>
                  </a:cubicBezTo>
                  <a:cubicBezTo>
                    <a:pt x="225" y="241"/>
                    <a:pt x="225" y="241"/>
                    <a:pt x="225" y="241"/>
                  </a:cubicBezTo>
                  <a:cubicBezTo>
                    <a:pt x="234" y="237"/>
                    <a:pt x="234" y="237"/>
                    <a:pt x="234" y="237"/>
                  </a:cubicBezTo>
                  <a:cubicBezTo>
                    <a:pt x="244" y="226"/>
                    <a:pt x="244" y="226"/>
                    <a:pt x="244" y="226"/>
                  </a:cubicBezTo>
                  <a:cubicBezTo>
                    <a:pt x="243" y="218"/>
                    <a:pt x="243" y="218"/>
                    <a:pt x="243" y="218"/>
                  </a:cubicBezTo>
                  <a:cubicBezTo>
                    <a:pt x="244" y="207"/>
                    <a:pt x="244" y="207"/>
                    <a:pt x="244" y="207"/>
                  </a:cubicBezTo>
                  <a:cubicBezTo>
                    <a:pt x="238" y="199"/>
                    <a:pt x="238" y="199"/>
                    <a:pt x="238" y="199"/>
                  </a:cubicBezTo>
                  <a:cubicBezTo>
                    <a:pt x="243" y="175"/>
                    <a:pt x="243" y="175"/>
                    <a:pt x="243" y="175"/>
                  </a:cubicBezTo>
                  <a:cubicBezTo>
                    <a:pt x="256" y="171"/>
                    <a:pt x="256" y="171"/>
                    <a:pt x="256" y="171"/>
                  </a:cubicBezTo>
                  <a:cubicBezTo>
                    <a:pt x="264" y="173"/>
                    <a:pt x="264" y="173"/>
                    <a:pt x="264" y="173"/>
                  </a:cubicBezTo>
                  <a:cubicBezTo>
                    <a:pt x="264" y="173"/>
                    <a:pt x="271" y="168"/>
                    <a:pt x="271" y="167"/>
                  </a:cubicBezTo>
                  <a:cubicBezTo>
                    <a:pt x="272" y="167"/>
                    <a:pt x="274" y="160"/>
                    <a:pt x="274" y="160"/>
                  </a:cubicBezTo>
                  <a:cubicBezTo>
                    <a:pt x="281" y="160"/>
                    <a:pt x="281" y="160"/>
                    <a:pt x="281" y="160"/>
                  </a:cubicBezTo>
                  <a:cubicBezTo>
                    <a:pt x="285" y="157"/>
                    <a:pt x="285" y="157"/>
                    <a:pt x="285" y="157"/>
                  </a:cubicBezTo>
                  <a:cubicBezTo>
                    <a:pt x="282" y="150"/>
                    <a:pt x="282" y="150"/>
                    <a:pt x="282" y="150"/>
                  </a:cubicBezTo>
                  <a:cubicBezTo>
                    <a:pt x="282" y="150"/>
                    <a:pt x="276" y="149"/>
                    <a:pt x="275" y="148"/>
                  </a:cubicBezTo>
                  <a:cubicBezTo>
                    <a:pt x="275" y="148"/>
                    <a:pt x="267" y="140"/>
                    <a:pt x="267" y="140"/>
                  </a:cubicBezTo>
                  <a:cubicBezTo>
                    <a:pt x="267" y="140"/>
                    <a:pt x="272" y="135"/>
                    <a:pt x="273" y="134"/>
                  </a:cubicBezTo>
                  <a:cubicBezTo>
                    <a:pt x="273" y="133"/>
                    <a:pt x="275" y="125"/>
                    <a:pt x="275" y="125"/>
                  </a:cubicBezTo>
                  <a:cubicBezTo>
                    <a:pt x="275" y="124"/>
                    <a:pt x="268" y="107"/>
                    <a:pt x="268" y="107"/>
                  </a:cubicBezTo>
                  <a:cubicBezTo>
                    <a:pt x="264" y="93"/>
                    <a:pt x="264" y="93"/>
                    <a:pt x="264" y="93"/>
                  </a:cubicBezTo>
                  <a:cubicBezTo>
                    <a:pt x="259" y="43"/>
                    <a:pt x="259" y="43"/>
                    <a:pt x="259" y="43"/>
                  </a:cubicBezTo>
                  <a:cubicBezTo>
                    <a:pt x="261" y="32"/>
                    <a:pt x="261" y="32"/>
                    <a:pt x="261" y="32"/>
                  </a:cubicBezTo>
                  <a:cubicBezTo>
                    <a:pt x="261" y="22"/>
                    <a:pt x="261" y="22"/>
                    <a:pt x="261" y="22"/>
                  </a:cubicBezTo>
                  <a:cubicBezTo>
                    <a:pt x="249" y="22"/>
                    <a:pt x="249" y="22"/>
                    <a:pt x="249" y="22"/>
                  </a:cubicBezTo>
                  <a:cubicBezTo>
                    <a:pt x="233" y="3"/>
                    <a:pt x="233" y="3"/>
                    <a:pt x="233" y="3"/>
                  </a:cubicBezTo>
                  <a:cubicBezTo>
                    <a:pt x="232" y="0"/>
                    <a:pt x="232" y="0"/>
                    <a:pt x="232" y="0"/>
                  </a:cubicBezTo>
                  <a:cubicBezTo>
                    <a:pt x="222" y="9"/>
                    <a:pt x="222" y="9"/>
                    <a:pt x="222" y="9"/>
                  </a:cubicBezTo>
                  <a:cubicBezTo>
                    <a:pt x="212" y="13"/>
                    <a:pt x="212" y="13"/>
                    <a:pt x="212" y="13"/>
                  </a:cubicBezTo>
                  <a:cubicBezTo>
                    <a:pt x="209" y="14"/>
                    <a:pt x="209" y="14"/>
                    <a:pt x="209" y="14"/>
                  </a:cubicBezTo>
                  <a:cubicBezTo>
                    <a:pt x="192" y="11"/>
                    <a:pt x="192" y="11"/>
                    <a:pt x="192" y="11"/>
                  </a:cubicBezTo>
                  <a:cubicBezTo>
                    <a:pt x="180" y="4"/>
                    <a:pt x="180" y="4"/>
                    <a:pt x="180" y="4"/>
                  </a:cubicBezTo>
                  <a:cubicBezTo>
                    <a:pt x="173" y="2"/>
                    <a:pt x="173" y="2"/>
                    <a:pt x="173" y="2"/>
                  </a:cubicBezTo>
                  <a:cubicBezTo>
                    <a:pt x="173" y="2"/>
                    <a:pt x="166" y="3"/>
                    <a:pt x="166" y="3"/>
                  </a:cubicBezTo>
                  <a:cubicBezTo>
                    <a:pt x="166" y="3"/>
                    <a:pt x="164" y="18"/>
                    <a:pt x="164" y="18"/>
                  </a:cubicBezTo>
                  <a:cubicBezTo>
                    <a:pt x="164" y="18"/>
                    <a:pt x="152" y="13"/>
                    <a:pt x="151" y="13"/>
                  </a:cubicBezTo>
                  <a:cubicBezTo>
                    <a:pt x="151" y="13"/>
                    <a:pt x="136" y="20"/>
                    <a:pt x="136" y="20"/>
                  </a:cubicBezTo>
                  <a:cubicBezTo>
                    <a:pt x="136" y="20"/>
                    <a:pt x="134" y="35"/>
                    <a:pt x="134" y="36"/>
                  </a:cubicBezTo>
                  <a:cubicBezTo>
                    <a:pt x="133" y="36"/>
                    <a:pt x="139" y="54"/>
                    <a:pt x="139" y="54"/>
                  </a:cubicBezTo>
                  <a:cubicBezTo>
                    <a:pt x="137" y="55"/>
                    <a:pt x="137" y="55"/>
                    <a:pt x="137" y="55"/>
                  </a:cubicBezTo>
                  <a:cubicBezTo>
                    <a:pt x="129" y="53"/>
                    <a:pt x="129" y="53"/>
                    <a:pt x="129" y="53"/>
                  </a:cubicBezTo>
                  <a:cubicBezTo>
                    <a:pt x="129" y="53"/>
                    <a:pt x="118" y="48"/>
                    <a:pt x="118" y="48"/>
                  </a:cubicBezTo>
                  <a:cubicBezTo>
                    <a:pt x="117" y="48"/>
                    <a:pt x="110" y="43"/>
                    <a:pt x="110" y="43"/>
                  </a:cubicBezTo>
                  <a:cubicBezTo>
                    <a:pt x="110" y="43"/>
                    <a:pt x="105" y="43"/>
                    <a:pt x="104" y="44"/>
                  </a:cubicBezTo>
                  <a:cubicBezTo>
                    <a:pt x="103" y="44"/>
                    <a:pt x="98" y="49"/>
                    <a:pt x="98" y="51"/>
                  </a:cubicBezTo>
                  <a:cubicBezTo>
                    <a:pt x="97" y="52"/>
                    <a:pt x="94" y="56"/>
                    <a:pt x="94" y="57"/>
                  </a:cubicBezTo>
                  <a:cubicBezTo>
                    <a:pt x="94" y="57"/>
                    <a:pt x="97" y="69"/>
                    <a:pt x="97" y="69"/>
                  </a:cubicBezTo>
                  <a:cubicBezTo>
                    <a:pt x="97" y="69"/>
                    <a:pt x="103" y="84"/>
                    <a:pt x="103" y="84"/>
                  </a:cubicBezTo>
                  <a:cubicBezTo>
                    <a:pt x="103" y="84"/>
                    <a:pt x="103" y="97"/>
                    <a:pt x="103" y="98"/>
                  </a:cubicBezTo>
                  <a:cubicBezTo>
                    <a:pt x="103" y="99"/>
                    <a:pt x="103" y="106"/>
                    <a:pt x="103" y="107"/>
                  </a:cubicBezTo>
                  <a:cubicBezTo>
                    <a:pt x="103" y="107"/>
                    <a:pt x="98" y="115"/>
                    <a:pt x="98" y="115"/>
                  </a:cubicBezTo>
                  <a:cubicBezTo>
                    <a:pt x="98" y="115"/>
                    <a:pt x="87" y="112"/>
                    <a:pt x="86" y="112"/>
                  </a:cubicBezTo>
                  <a:cubicBezTo>
                    <a:pt x="86" y="112"/>
                    <a:pt x="78" y="114"/>
                    <a:pt x="77" y="115"/>
                  </a:cubicBezTo>
                  <a:cubicBezTo>
                    <a:pt x="76" y="115"/>
                    <a:pt x="67" y="117"/>
                    <a:pt x="67" y="117"/>
                  </a:cubicBezTo>
                  <a:cubicBezTo>
                    <a:pt x="37" y="112"/>
                    <a:pt x="37" y="112"/>
                    <a:pt x="37" y="112"/>
                  </a:cubicBezTo>
                  <a:cubicBezTo>
                    <a:pt x="37" y="112"/>
                    <a:pt x="25" y="113"/>
                    <a:pt x="25" y="113"/>
                  </a:cubicBezTo>
                  <a:cubicBezTo>
                    <a:pt x="25" y="113"/>
                    <a:pt x="17" y="113"/>
                    <a:pt x="17" y="113"/>
                  </a:cubicBezTo>
                  <a:cubicBezTo>
                    <a:pt x="8" y="111"/>
                    <a:pt x="8" y="111"/>
                    <a:pt x="8" y="111"/>
                  </a:cubicBezTo>
                  <a:cubicBezTo>
                    <a:pt x="3" y="117"/>
                    <a:pt x="3" y="117"/>
                    <a:pt x="3" y="117"/>
                  </a:cubicBezTo>
                  <a:cubicBezTo>
                    <a:pt x="3" y="144"/>
                    <a:pt x="3" y="144"/>
                    <a:pt x="3" y="144"/>
                  </a:cubicBezTo>
                  <a:cubicBezTo>
                    <a:pt x="0" y="175"/>
                    <a:pt x="0" y="175"/>
                    <a:pt x="0" y="175"/>
                  </a:cubicBezTo>
                  <a:cubicBezTo>
                    <a:pt x="1" y="182"/>
                    <a:pt x="1" y="182"/>
                    <a:pt x="1" y="182"/>
                  </a:cubicBezTo>
                  <a:cubicBezTo>
                    <a:pt x="11" y="182"/>
                    <a:pt x="11" y="182"/>
                    <a:pt x="11" y="182"/>
                  </a:cubicBezTo>
                  <a:cubicBezTo>
                    <a:pt x="14" y="185"/>
                    <a:pt x="14" y="185"/>
                    <a:pt x="14" y="185"/>
                  </a:cubicBezTo>
                  <a:cubicBezTo>
                    <a:pt x="14" y="185"/>
                    <a:pt x="17" y="185"/>
                    <a:pt x="17" y="185"/>
                  </a:cubicBezTo>
                  <a:cubicBezTo>
                    <a:pt x="17" y="185"/>
                    <a:pt x="20" y="183"/>
                    <a:pt x="20" y="183"/>
                  </a:cubicBezTo>
                  <a:cubicBezTo>
                    <a:pt x="26" y="184"/>
                    <a:pt x="26" y="184"/>
                    <a:pt x="26" y="184"/>
                  </a:cubicBezTo>
                  <a:cubicBezTo>
                    <a:pt x="31" y="180"/>
                    <a:pt x="31" y="180"/>
                    <a:pt x="31" y="180"/>
                  </a:cubicBezTo>
                  <a:cubicBezTo>
                    <a:pt x="31" y="176"/>
                    <a:pt x="31" y="176"/>
                    <a:pt x="31" y="176"/>
                  </a:cubicBezTo>
                  <a:cubicBezTo>
                    <a:pt x="37" y="180"/>
                    <a:pt x="37" y="180"/>
                    <a:pt x="37" y="180"/>
                  </a:cubicBezTo>
                  <a:cubicBezTo>
                    <a:pt x="46" y="176"/>
                    <a:pt x="46" y="176"/>
                    <a:pt x="46" y="176"/>
                  </a:cubicBezTo>
                  <a:cubicBezTo>
                    <a:pt x="46" y="176"/>
                    <a:pt x="51" y="183"/>
                    <a:pt x="51" y="183"/>
                  </a:cubicBezTo>
                  <a:cubicBezTo>
                    <a:pt x="51" y="183"/>
                    <a:pt x="52" y="186"/>
                    <a:pt x="52" y="186"/>
                  </a:cubicBezTo>
                  <a:cubicBezTo>
                    <a:pt x="64" y="187"/>
                    <a:pt x="64" y="187"/>
                    <a:pt x="64" y="187"/>
                  </a:cubicBezTo>
                  <a:cubicBezTo>
                    <a:pt x="64" y="187"/>
                    <a:pt x="66" y="190"/>
                    <a:pt x="66" y="191"/>
                  </a:cubicBezTo>
                  <a:cubicBezTo>
                    <a:pt x="66" y="191"/>
                    <a:pt x="76" y="191"/>
                    <a:pt x="76" y="191"/>
                  </a:cubicBezTo>
                  <a:cubicBezTo>
                    <a:pt x="76" y="191"/>
                    <a:pt x="79" y="188"/>
                    <a:pt x="79" y="188"/>
                  </a:cubicBezTo>
                  <a:cubicBezTo>
                    <a:pt x="79" y="187"/>
                    <a:pt x="90" y="192"/>
                    <a:pt x="90" y="192"/>
                  </a:cubicBezTo>
                  <a:cubicBezTo>
                    <a:pt x="97" y="188"/>
                    <a:pt x="97" y="188"/>
                    <a:pt x="97" y="188"/>
                  </a:cubicBezTo>
                  <a:cubicBezTo>
                    <a:pt x="102" y="188"/>
                    <a:pt x="102" y="188"/>
                    <a:pt x="102" y="188"/>
                  </a:cubicBezTo>
                  <a:cubicBezTo>
                    <a:pt x="102" y="188"/>
                    <a:pt x="105" y="188"/>
                    <a:pt x="105" y="188"/>
                  </a:cubicBezTo>
                  <a:cubicBezTo>
                    <a:pt x="106" y="188"/>
                    <a:pt x="108" y="192"/>
                    <a:pt x="109" y="193"/>
                  </a:cubicBezTo>
                  <a:cubicBezTo>
                    <a:pt x="110" y="193"/>
                    <a:pt x="116" y="195"/>
                    <a:pt x="116" y="195"/>
                  </a:cubicBezTo>
                  <a:cubicBezTo>
                    <a:pt x="117" y="195"/>
                    <a:pt x="118" y="198"/>
                    <a:pt x="118" y="199"/>
                  </a:cubicBezTo>
                  <a:cubicBezTo>
                    <a:pt x="119" y="199"/>
                    <a:pt x="122" y="205"/>
                    <a:pt x="123" y="205"/>
                  </a:cubicBezTo>
                  <a:cubicBezTo>
                    <a:pt x="124" y="205"/>
                    <a:pt x="134" y="214"/>
                    <a:pt x="134" y="214"/>
                  </a:cubicBezTo>
                  <a:cubicBezTo>
                    <a:pt x="134" y="214"/>
                    <a:pt x="139" y="224"/>
                    <a:pt x="139" y="225"/>
                  </a:cubicBezTo>
                  <a:cubicBezTo>
                    <a:pt x="138" y="225"/>
                    <a:pt x="139" y="233"/>
                    <a:pt x="139" y="233"/>
                  </a:cubicBezTo>
                  <a:cubicBezTo>
                    <a:pt x="124" y="234"/>
                    <a:pt x="124" y="234"/>
                    <a:pt x="124" y="234"/>
                  </a:cubicBezTo>
                  <a:cubicBezTo>
                    <a:pt x="124" y="234"/>
                    <a:pt x="129" y="241"/>
                    <a:pt x="129" y="242"/>
                  </a:cubicBezTo>
                  <a:cubicBezTo>
                    <a:pt x="129" y="242"/>
                    <a:pt x="125" y="248"/>
                    <a:pt x="126" y="249"/>
                  </a:cubicBezTo>
                  <a:cubicBezTo>
                    <a:pt x="126" y="249"/>
                    <a:pt x="128" y="259"/>
                    <a:pt x="128" y="259"/>
                  </a:cubicBezTo>
                  <a:cubicBezTo>
                    <a:pt x="128" y="259"/>
                    <a:pt x="128" y="259"/>
                    <a:pt x="128" y="258"/>
                  </a:cubicBezTo>
                  <a:cubicBezTo>
                    <a:pt x="129" y="258"/>
                    <a:pt x="130" y="257"/>
                    <a:pt x="131" y="257"/>
                  </a:cubicBezTo>
                  <a:cubicBezTo>
                    <a:pt x="133" y="257"/>
                    <a:pt x="135" y="259"/>
                    <a:pt x="136" y="261"/>
                  </a:cubicBezTo>
                  <a:cubicBezTo>
                    <a:pt x="137" y="264"/>
                    <a:pt x="137" y="266"/>
                    <a:pt x="138" y="269"/>
                  </a:cubicBezTo>
                  <a:cubicBezTo>
                    <a:pt x="140" y="273"/>
                    <a:pt x="144" y="274"/>
                    <a:pt x="148" y="277"/>
                  </a:cubicBezTo>
                  <a:cubicBezTo>
                    <a:pt x="151" y="281"/>
                    <a:pt x="153" y="287"/>
                    <a:pt x="152" y="292"/>
                  </a:cubicBezTo>
                  <a:cubicBezTo>
                    <a:pt x="158" y="292"/>
                    <a:pt x="158" y="292"/>
                    <a:pt x="158" y="292"/>
                  </a:cubicBezTo>
                  <a:lnTo>
                    <a:pt x="162" y="280"/>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87" name="Freeform 60">
              <a:extLst>
                <a:ext uri="{FF2B5EF4-FFF2-40B4-BE49-F238E27FC236}">
                  <a16:creationId xmlns:a16="http://schemas.microsoft.com/office/drawing/2014/main" xmlns="" id="{FF1B4631-8D35-4D67-E608-61E3CD9CAC20}"/>
                </a:ext>
              </a:extLst>
            </p:cNvPr>
            <p:cNvSpPr>
              <a:spLocks/>
            </p:cNvSpPr>
            <p:nvPr/>
          </p:nvSpPr>
          <p:spPr bwMode="auto">
            <a:xfrm>
              <a:off x="4238625" y="1909763"/>
              <a:ext cx="1331913" cy="1349375"/>
            </a:xfrm>
            <a:custGeom>
              <a:avLst/>
              <a:gdLst>
                <a:gd name="T0" fmla="*/ 2147483646 w 350"/>
                <a:gd name="T1" fmla="*/ 2147483646 h 354"/>
                <a:gd name="T2" fmla="*/ 2147483646 w 350"/>
                <a:gd name="T3" fmla="*/ 2147483646 h 354"/>
                <a:gd name="T4" fmla="*/ 2147483646 w 350"/>
                <a:gd name="T5" fmla="*/ 2147483646 h 354"/>
                <a:gd name="T6" fmla="*/ 2147483646 w 350"/>
                <a:gd name="T7" fmla="*/ 2147483646 h 354"/>
                <a:gd name="T8" fmla="*/ 2147483646 w 350"/>
                <a:gd name="T9" fmla="*/ 2147483646 h 354"/>
                <a:gd name="T10" fmla="*/ 2147483646 w 350"/>
                <a:gd name="T11" fmla="*/ 2147483646 h 354"/>
                <a:gd name="T12" fmla="*/ 2147483646 w 350"/>
                <a:gd name="T13" fmla="*/ 2147483646 h 354"/>
                <a:gd name="T14" fmla="*/ 2147483646 w 350"/>
                <a:gd name="T15" fmla="*/ 2147483646 h 354"/>
                <a:gd name="T16" fmla="*/ 2147483646 w 350"/>
                <a:gd name="T17" fmla="*/ 2147483646 h 354"/>
                <a:gd name="T18" fmla="*/ 2147483646 w 350"/>
                <a:gd name="T19" fmla="*/ 2147483646 h 354"/>
                <a:gd name="T20" fmla="*/ 2147483646 w 350"/>
                <a:gd name="T21" fmla="*/ 2147483646 h 354"/>
                <a:gd name="T22" fmla="*/ 2147483646 w 350"/>
                <a:gd name="T23" fmla="*/ 2147483646 h 354"/>
                <a:gd name="T24" fmla="*/ 2147483646 w 350"/>
                <a:gd name="T25" fmla="*/ 1758102212 h 354"/>
                <a:gd name="T26" fmla="*/ 2147483646 w 350"/>
                <a:gd name="T27" fmla="*/ 1438448997 h 354"/>
                <a:gd name="T28" fmla="*/ 2147483646 w 350"/>
                <a:gd name="T29" fmla="*/ 1205971506 h 354"/>
                <a:gd name="T30" fmla="*/ 2147483646 w 350"/>
                <a:gd name="T31" fmla="*/ 871787733 h 354"/>
                <a:gd name="T32" fmla="*/ 2147483646 w 350"/>
                <a:gd name="T33" fmla="*/ 566661264 h 354"/>
                <a:gd name="T34" fmla="*/ 2147483646 w 350"/>
                <a:gd name="T35" fmla="*/ 523073402 h 354"/>
                <a:gd name="T36" fmla="*/ 2147483646 w 350"/>
                <a:gd name="T37" fmla="*/ 508542844 h 354"/>
                <a:gd name="T38" fmla="*/ 2147483646 w 350"/>
                <a:gd name="T39" fmla="*/ 552130706 h 354"/>
                <a:gd name="T40" fmla="*/ 2147483646 w 350"/>
                <a:gd name="T41" fmla="*/ 508542844 h 354"/>
                <a:gd name="T42" fmla="*/ 2147483646 w 350"/>
                <a:gd name="T43" fmla="*/ 464951171 h 354"/>
                <a:gd name="T44" fmla="*/ 2147483646 w 350"/>
                <a:gd name="T45" fmla="*/ 523073402 h 354"/>
                <a:gd name="T46" fmla="*/ 2147483646 w 350"/>
                <a:gd name="T47" fmla="*/ 232477491 h 354"/>
                <a:gd name="T48" fmla="*/ 2147483646 w 350"/>
                <a:gd name="T49" fmla="*/ 58118420 h 354"/>
                <a:gd name="T50" fmla="*/ 1781231948 w 350"/>
                <a:gd name="T51" fmla="*/ 29061116 h 354"/>
                <a:gd name="T52" fmla="*/ 999227771 w 350"/>
                <a:gd name="T53" fmla="*/ 188885817 h 354"/>
                <a:gd name="T54" fmla="*/ 419967391 w 350"/>
                <a:gd name="T55" fmla="*/ 595722380 h 354"/>
                <a:gd name="T56" fmla="*/ 0 w 350"/>
                <a:gd name="T57" fmla="*/ 1046142993 h 354"/>
                <a:gd name="T58" fmla="*/ 434447188 w 350"/>
                <a:gd name="T59" fmla="*/ 944436711 h 354"/>
                <a:gd name="T60" fmla="*/ 593743983 w 350"/>
                <a:gd name="T61" fmla="*/ 755547082 h 354"/>
                <a:gd name="T62" fmla="*/ 1071634367 w 350"/>
                <a:gd name="T63" fmla="*/ 711959220 h 354"/>
                <a:gd name="T64" fmla="*/ 1057154570 w 350"/>
                <a:gd name="T65" fmla="*/ 958963457 h 354"/>
                <a:gd name="T66" fmla="*/ 1259898367 w 350"/>
                <a:gd name="T67" fmla="*/ 944436711 h 354"/>
                <a:gd name="T68" fmla="*/ 1448158561 w 350"/>
                <a:gd name="T69" fmla="*/ 1031612435 h 354"/>
                <a:gd name="T70" fmla="*/ 1607455356 w 350"/>
                <a:gd name="T71" fmla="*/ 1031612435 h 354"/>
                <a:gd name="T72" fmla="*/ 1636418756 w 350"/>
                <a:gd name="T73" fmla="*/ 1147853086 h 354"/>
                <a:gd name="T74" fmla="*/ 1679861952 w 350"/>
                <a:gd name="T75" fmla="*/ 1583746953 h 354"/>
                <a:gd name="T76" fmla="*/ 1897085546 w 350"/>
                <a:gd name="T77" fmla="*/ 1699983792 h 354"/>
                <a:gd name="T78" fmla="*/ 1926048946 w 350"/>
                <a:gd name="T79" fmla="*/ 2106816543 h 354"/>
                <a:gd name="T80" fmla="*/ 2012939144 w 350"/>
                <a:gd name="T81" fmla="*/ 2147483646 h 354"/>
                <a:gd name="T82" fmla="*/ 2056382341 w 350"/>
                <a:gd name="T83" fmla="*/ 2147483646 h 354"/>
                <a:gd name="T84" fmla="*/ 2147483646 w 350"/>
                <a:gd name="T85" fmla="*/ 2147483646 h 354"/>
                <a:gd name="T86" fmla="*/ 2128788937 w 350"/>
                <a:gd name="T87" fmla="*/ 2147483646 h 354"/>
                <a:gd name="T88" fmla="*/ 2147483646 w 350"/>
                <a:gd name="T89" fmla="*/ 2147483646 h 354"/>
                <a:gd name="T90" fmla="*/ 2147483646 w 350"/>
                <a:gd name="T91" fmla="*/ 2147483646 h 354"/>
                <a:gd name="T92" fmla="*/ 2147483646 w 350"/>
                <a:gd name="T93" fmla="*/ 2147483646 h 354"/>
                <a:gd name="T94" fmla="*/ 2147483646 w 350"/>
                <a:gd name="T95" fmla="*/ 2147483646 h 354"/>
                <a:gd name="T96" fmla="*/ 2147483646 w 350"/>
                <a:gd name="T97" fmla="*/ 2147483646 h 354"/>
                <a:gd name="T98" fmla="*/ 2147483646 w 350"/>
                <a:gd name="T99" fmla="*/ 2147483646 h 354"/>
                <a:gd name="T100" fmla="*/ 2147483646 w 350"/>
                <a:gd name="T101" fmla="*/ 2147483646 h 354"/>
                <a:gd name="T102" fmla="*/ 2147483646 w 350"/>
                <a:gd name="T103" fmla="*/ 2147483646 h 3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0" h="354">
                  <a:moveTo>
                    <a:pt x="261" y="341"/>
                  </a:moveTo>
                  <a:cubicBezTo>
                    <a:pt x="261" y="341"/>
                    <a:pt x="260" y="338"/>
                    <a:pt x="260" y="338"/>
                  </a:cubicBezTo>
                  <a:cubicBezTo>
                    <a:pt x="259" y="338"/>
                    <a:pt x="254" y="332"/>
                    <a:pt x="254" y="332"/>
                  </a:cubicBezTo>
                  <a:cubicBezTo>
                    <a:pt x="257" y="326"/>
                    <a:pt x="257" y="326"/>
                    <a:pt x="257" y="326"/>
                  </a:cubicBezTo>
                  <a:cubicBezTo>
                    <a:pt x="254" y="323"/>
                    <a:pt x="254" y="323"/>
                    <a:pt x="254" y="323"/>
                  </a:cubicBezTo>
                  <a:cubicBezTo>
                    <a:pt x="246" y="322"/>
                    <a:pt x="246" y="322"/>
                    <a:pt x="246" y="322"/>
                  </a:cubicBezTo>
                  <a:cubicBezTo>
                    <a:pt x="243" y="318"/>
                    <a:pt x="243" y="318"/>
                    <a:pt x="243" y="318"/>
                  </a:cubicBezTo>
                  <a:cubicBezTo>
                    <a:pt x="265" y="310"/>
                    <a:pt x="265" y="310"/>
                    <a:pt x="265" y="310"/>
                  </a:cubicBezTo>
                  <a:cubicBezTo>
                    <a:pt x="281" y="305"/>
                    <a:pt x="281" y="305"/>
                    <a:pt x="281" y="305"/>
                  </a:cubicBezTo>
                  <a:cubicBezTo>
                    <a:pt x="294" y="292"/>
                    <a:pt x="294" y="292"/>
                    <a:pt x="294" y="292"/>
                  </a:cubicBezTo>
                  <a:cubicBezTo>
                    <a:pt x="307" y="293"/>
                    <a:pt x="307" y="293"/>
                    <a:pt x="307" y="293"/>
                  </a:cubicBezTo>
                  <a:cubicBezTo>
                    <a:pt x="307" y="293"/>
                    <a:pt x="307" y="289"/>
                    <a:pt x="307" y="289"/>
                  </a:cubicBezTo>
                  <a:cubicBezTo>
                    <a:pt x="306" y="288"/>
                    <a:pt x="303" y="280"/>
                    <a:pt x="303" y="280"/>
                  </a:cubicBezTo>
                  <a:cubicBezTo>
                    <a:pt x="303" y="268"/>
                    <a:pt x="303" y="268"/>
                    <a:pt x="303" y="268"/>
                  </a:cubicBezTo>
                  <a:cubicBezTo>
                    <a:pt x="315" y="261"/>
                    <a:pt x="315" y="261"/>
                    <a:pt x="315" y="261"/>
                  </a:cubicBezTo>
                  <a:cubicBezTo>
                    <a:pt x="315" y="261"/>
                    <a:pt x="316" y="251"/>
                    <a:pt x="316" y="251"/>
                  </a:cubicBezTo>
                  <a:cubicBezTo>
                    <a:pt x="317" y="250"/>
                    <a:pt x="329" y="241"/>
                    <a:pt x="329" y="241"/>
                  </a:cubicBezTo>
                  <a:cubicBezTo>
                    <a:pt x="329" y="241"/>
                    <a:pt x="327" y="229"/>
                    <a:pt x="327" y="228"/>
                  </a:cubicBezTo>
                  <a:cubicBezTo>
                    <a:pt x="327" y="228"/>
                    <a:pt x="320" y="222"/>
                    <a:pt x="320" y="221"/>
                  </a:cubicBezTo>
                  <a:cubicBezTo>
                    <a:pt x="320" y="221"/>
                    <a:pt x="310" y="221"/>
                    <a:pt x="310" y="221"/>
                  </a:cubicBezTo>
                  <a:cubicBezTo>
                    <a:pt x="318" y="202"/>
                    <a:pt x="318" y="202"/>
                    <a:pt x="318" y="202"/>
                  </a:cubicBezTo>
                  <a:cubicBezTo>
                    <a:pt x="321" y="197"/>
                    <a:pt x="321" y="197"/>
                    <a:pt x="321" y="197"/>
                  </a:cubicBezTo>
                  <a:cubicBezTo>
                    <a:pt x="320" y="173"/>
                    <a:pt x="320" y="173"/>
                    <a:pt x="320" y="173"/>
                  </a:cubicBezTo>
                  <a:cubicBezTo>
                    <a:pt x="325" y="151"/>
                    <a:pt x="325" y="151"/>
                    <a:pt x="325" y="151"/>
                  </a:cubicBezTo>
                  <a:cubicBezTo>
                    <a:pt x="325" y="151"/>
                    <a:pt x="327" y="136"/>
                    <a:pt x="327" y="136"/>
                  </a:cubicBezTo>
                  <a:cubicBezTo>
                    <a:pt x="327" y="136"/>
                    <a:pt x="321" y="121"/>
                    <a:pt x="321" y="121"/>
                  </a:cubicBezTo>
                  <a:cubicBezTo>
                    <a:pt x="337" y="110"/>
                    <a:pt x="337" y="110"/>
                    <a:pt x="337" y="110"/>
                  </a:cubicBezTo>
                  <a:cubicBezTo>
                    <a:pt x="345" y="99"/>
                    <a:pt x="345" y="99"/>
                    <a:pt x="345" y="99"/>
                  </a:cubicBezTo>
                  <a:cubicBezTo>
                    <a:pt x="350" y="91"/>
                    <a:pt x="350" y="91"/>
                    <a:pt x="350" y="91"/>
                  </a:cubicBezTo>
                  <a:cubicBezTo>
                    <a:pt x="347" y="83"/>
                    <a:pt x="347" y="83"/>
                    <a:pt x="347" y="83"/>
                  </a:cubicBezTo>
                  <a:cubicBezTo>
                    <a:pt x="334" y="68"/>
                    <a:pt x="334" y="68"/>
                    <a:pt x="334" y="68"/>
                  </a:cubicBezTo>
                  <a:cubicBezTo>
                    <a:pt x="334" y="68"/>
                    <a:pt x="334" y="61"/>
                    <a:pt x="334" y="60"/>
                  </a:cubicBezTo>
                  <a:cubicBezTo>
                    <a:pt x="334" y="59"/>
                    <a:pt x="339" y="48"/>
                    <a:pt x="339" y="48"/>
                  </a:cubicBezTo>
                  <a:cubicBezTo>
                    <a:pt x="339" y="48"/>
                    <a:pt x="339" y="43"/>
                    <a:pt x="338" y="39"/>
                  </a:cubicBezTo>
                  <a:cubicBezTo>
                    <a:pt x="335" y="40"/>
                    <a:pt x="335" y="40"/>
                    <a:pt x="335" y="40"/>
                  </a:cubicBezTo>
                  <a:cubicBezTo>
                    <a:pt x="335" y="40"/>
                    <a:pt x="334" y="37"/>
                    <a:pt x="334" y="36"/>
                  </a:cubicBezTo>
                  <a:cubicBezTo>
                    <a:pt x="334" y="36"/>
                    <a:pt x="330" y="39"/>
                    <a:pt x="330" y="39"/>
                  </a:cubicBezTo>
                  <a:cubicBezTo>
                    <a:pt x="326" y="35"/>
                    <a:pt x="326" y="35"/>
                    <a:pt x="326" y="35"/>
                  </a:cubicBezTo>
                  <a:cubicBezTo>
                    <a:pt x="325" y="38"/>
                    <a:pt x="325" y="38"/>
                    <a:pt x="325" y="38"/>
                  </a:cubicBezTo>
                  <a:cubicBezTo>
                    <a:pt x="323" y="38"/>
                    <a:pt x="323" y="38"/>
                    <a:pt x="323" y="38"/>
                  </a:cubicBezTo>
                  <a:cubicBezTo>
                    <a:pt x="322" y="34"/>
                    <a:pt x="322" y="34"/>
                    <a:pt x="322" y="34"/>
                  </a:cubicBezTo>
                  <a:cubicBezTo>
                    <a:pt x="318" y="35"/>
                    <a:pt x="318" y="35"/>
                    <a:pt x="318" y="35"/>
                  </a:cubicBezTo>
                  <a:cubicBezTo>
                    <a:pt x="314" y="32"/>
                    <a:pt x="314" y="32"/>
                    <a:pt x="314" y="32"/>
                  </a:cubicBezTo>
                  <a:cubicBezTo>
                    <a:pt x="310" y="32"/>
                    <a:pt x="310" y="32"/>
                    <a:pt x="310" y="32"/>
                  </a:cubicBezTo>
                  <a:cubicBezTo>
                    <a:pt x="312" y="35"/>
                    <a:pt x="312" y="35"/>
                    <a:pt x="312" y="35"/>
                  </a:cubicBezTo>
                  <a:cubicBezTo>
                    <a:pt x="310" y="36"/>
                    <a:pt x="310" y="36"/>
                    <a:pt x="310" y="36"/>
                  </a:cubicBezTo>
                  <a:cubicBezTo>
                    <a:pt x="300" y="33"/>
                    <a:pt x="300" y="33"/>
                    <a:pt x="300" y="33"/>
                  </a:cubicBezTo>
                  <a:cubicBezTo>
                    <a:pt x="275" y="16"/>
                    <a:pt x="275" y="16"/>
                    <a:pt x="275" y="16"/>
                  </a:cubicBezTo>
                  <a:cubicBezTo>
                    <a:pt x="250" y="11"/>
                    <a:pt x="250" y="11"/>
                    <a:pt x="250" y="11"/>
                  </a:cubicBezTo>
                  <a:cubicBezTo>
                    <a:pt x="239" y="4"/>
                    <a:pt x="239" y="4"/>
                    <a:pt x="239" y="4"/>
                  </a:cubicBezTo>
                  <a:cubicBezTo>
                    <a:pt x="223" y="0"/>
                    <a:pt x="223" y="0"/>
                    <a:pt x="223" y="0"/>
                  </a:cubicBezTo>
                  <a:cubicBezTo>
                    <a:pt x="123" y="2"/>
                    <a:pt x="123" y="2"/>
                    <a:pt x="123" y="2"/>
                  </a:cubicBezTo>
                  <a:cubicBezTo>
                    <a:pt x="101" y="11"/>
                    <a:pt x="101" y="11"/>
                    <a:pt x="101" y="11"/>
                  </a:cubicBezTo>
                  <a:cubicBezTo>
                    <a:pt x="69" y="13"/>
                    <a:pt x="69" y="13"/>
                    <a:pt x="69" y="13"/>
                  </a:cubicBezTo>
                  <a:cubicBezTo>
                    <a:pt x="45" y="25"/>
                    <a:pt x="45" y="25"/>
                    <a:pt x="45" y="25"/>
                  </a:cubicBezTo>
                  <a:cubicBezTo>
                    <a:pt x="29" y="41"/>
                    <a:pt x="29" y="41"/>
                    <a:pt x="29" y="41"/>
                  </a:cubicBezTo>
                  <a:cubicBezTo>
                    <a:pt x="24" y="44"/>
                    <a:pt x="24" y="44"/>
                    <a:pt x="24" y="44"/>
                  </a:cubicBezTo>
                  <a:cubicBezTo>
                    <a:pt x="0" y="72"/>
                    <a:pt x="0" y="72"/>
                    <a:pt x="0" y="72"/>
                  </a:cubicBezTo>
                  <a:cubicBezTo>
                    <a:pt x="22" y="71"/>
                    <a:pt x="22" y="71"/>
                    <a:pt x="22" y="71"/>
                  </a:cubicBezTo>
                  <a:cubicBezTo>
                    <a:pt x="30" y="65"/>
                    <a:pt x="30" y="65"/>
                    <a:pt x="30" y="65"/>
                  </a:cubicBezTo>
                  <a:cubicBezTo>
                    <a:pt x="36" y="54"/>
                    <a:pt x="36" y="54"/>
                    <a:pt x="36" y="54"/>
                  </a:cubicBezTo>
                  <a:cubicBezTo>
                    <a:pt x="41" y="52"/>
                    <a:pt x="41" y="52"/>
                    <a:pt x="41" y="52"/>
                  </a:cubicBezTo>
                  <a:cubicBezTo>
                    <a:pt x="71" y="43"/>
                    <a:pt x="71" y="43"/>
                    <a:pt x="71" y="43"/>
                  </a:cubicBezTo>
                  <a:cubicBezTo>
                    <a:pt x="71" y="43"/>
                    <a:pt x="74" y="48"/>
                    <a:pt x="74" y="49"/>
                  </a:cubicBezTo>
                  <a:cubicBezTo>
                    <a:pt x="75" y="49"/>
                    <a:pt x="77" y="53"/>
                    <a:pt x="77" y="54"/>
                  </a:cubicBezTo>
                  <a:cubicBezTo>
                    <a:pt x="77" y="54"/>
                    <a:pt x="74" y="66"/>
                    <a:pt x="73" y="66"/>
                  </a:cubicBezTo>
                  <a:cubicBezTo>
                    <a:pt x="73" y="66"/>
                    <a:pt x="74" y="68"/>
                    <a:pt x="74" y="68"/>
                  </a:cubicBezTo>
                  <a:cubicBezTo>
                    <a:pt x="87" y="65"/>
                    <a:pt x="87" y="65"/>
                    <a:pt x="87" y="65"/>
                  </a:cubicBezTo>
                  <a:cubicBezTo>
                    <a:pt x="87" y="65"/>
                    <a:pt x="95" y="70"/>
                    <a:pt x="95" y="70"/>
                  </a:cubicBezTo>
                  <a:cubicBezTo>
                    <a:pt x="95" y="70"/>
                    <a:pt x="100" y="71"/>
                    <a:pt x="100" y="71"/>
                  </a:cubicBezTo>
                  <a:cubicBezTo>
                    <a:pt x="100" y="71"/>
                    <a:pt x="108" y="70"/>
                    <a:pt x="108" y="70"/>
                  </a:cubicBezTo>
                  <a:cubicBezTo>
                    <a:pt x="108" y="70"/>
                    <a:pt x="111" y="71"/>
                    <a:pt x="111" y="71"/>
                  </a:cubicBezTo>
                  <a:cubicBezTo>
                    <a:pt x="111" y="71"/>
                    <a:pt x="113" y="74"/>
                    <a:pt x="113" y="74"/>
                  </a:cubicBezTo>
                  <a:cubicBezTo>
                    <a:pt x="113" y="74"/>
                    <a:pt x="113" y="78"/>
                    <a:pt x="113" y="79"/>
                  </a:cubicBezTo>
                  <a:cubicBezTo>
                    <a:pt x="113" y="80"/>
                    <a:pt x="116" y="85"/>
                    <a:pt x="116" y="85"/>
                  </a:cubicBezTo>
                  <a:cubicBezTo>
                    <a:pt x="116" y="109"/>
                    <a:pt x="116" y="109"/>
                    <a:pt x="116" y="109"/>
                  </a:cubicBezTo>
                  <a:cubicBezTo>
                    <a:pt x="120" y="110"/>
                    <a:pt x="120" y="110"/>
                    <a:pt x="120" y="110"/>
                  </a:cubicBezTo>
                  <a:cubicBezTo>
                    <a:pt x="120" y="110"/>
                    <a:pt x="131" y="117"/>
                    <a:pt x="131" y="117"/>
                  </a:cubicBezTo>
                  <a:cubicBezTo>
                    <a:pt x="131" y="117"/>
                    <a:pt x="132" y="123"/>
                    <a:pt x="132" y="124"/>
                  </a:cubicBezTo>
                  <a:cubicBezTo>
                    <a:pt x="132" y="124"/>
                    <a:pt x="133" y="145"/>
                    <a:pt x="133" y="145"/>
                  </a:cubicBezTo>
                  <a:cubicBezTo>
                    <a:pt x="133" y="146"/>
                    <a:pt x="139" y="163"/>
                    <a:pt x="139" y="163"/>
                  </a:cubicBezTo>
                  <a:cubicBezTo>
                    <a:pt x="139" y="176"/>
                    <a:pt x="139" y="176"/>
                    <a:pt x="139" y="176"/>
                  </a:cubicBezTo>
                  <a:cubicBezTo>
                    <a:pt x="143" y="187"/>
                    <a:pt x="143" y="187"/>
                    <a:pt x="143" y="187"/>
                  </a:cubicBezTo>
                  <a:cubicBezTo>
                    <a:pt x="143" y="187"/>
                    <a:pt x="142" y="193"/>
                    <a:pt x="142" y="193"/>
                  </a:cubicBezTo>
                  <a:cubicBezTo>
                    <a:pt x="142" y="193"/>
                    <a:pt x="148" y="198"/>
                    <a:pt x="148" y="199"/>
                  </a:cubicBezTo>
                  <a:cubicBezTo>
                    <a:pt x="148" y="199"/>
                    <a:pt x="156" y="217"/>
                    <a:pt x="156" y="217"/>
                  </a:cubicBezTo>
                  <a:cubicBezTo>
                    <a:pt x="158" y="245"/>
                    <a:pt x="158" y="245"/>
                    <a:pt x="158" y="245"/>
                  </a:cubicBezTo>
                  <a:cubicBezTo>
                    <a:pt x="147" y="256"/>
                    <a:pt x="147" y="256"/>
                    <a:pt x="147" y="256"/>
                  </a:cubicBezTo>
                  <a:cubicBezTo>
                    <a:pt x="160" y="263"/>
                    <a:pt x="160" y="263"/>
                    <a:pt x="160" y="263"/>
                  </a:cubicBezTo>
                  <a:cubicBezTo>
                    <a:pt x="168" y="263"/>
                    <a:pt x="168" y="263"/>
                    <a:pt x="168" y="263"/>
                  </a:cubicBezTo>
                  <a:cubicBezTo>
                    <a:pt x="175" y="261"/>
                    <a:pt x="175" y="261"/>
                    <a:pt x="175" y="261"/>
                  </a:cubicBezTo>
                  <a:cubicBezTo>
                    <a:pt x="183" y="266"/>
                    <a:pt x="183" y="266"/>
                    <a:pt x="183" y="266"/>
                  </a:cubicBezTo>
                  <a:cubicBezTo>
                    <a:pt x="190" y="268"/>
                    <a:pt x="190" y="268"/>
                    <a:pt x="190" y="268"/>
                  </a:cubicBezTo>
                  <a:cubicBezTo>
                    <a:pt x="204" y="270"/>
                    <a:pt x="204" y="270"/>
                    <a:pt x="204" y="270"/>
                  </a:cubicBezTo>
                  <a:cubicBezTo>
                    <a:pt x="204" y="270"/>
                    <a:pt x="209" y="282"/>
                    <a:pt x="209" y="283"/>
                  </a:cubicBezTo>
                  <a:cubicBezTo>
                    <a:pt x="210" y="283"/>
                    <a:pt x="224" y="299"/>
                    <a:pt x="224" y="299"/>
                  </a:cubicBezTo>
                  <a:cubicBezTo>
                    <a:pt x="224" y="299"/>
                    <a:pt x="232" y="310"/>
                    <a:pt x="232" y="311"/>
                  </a:cubicBezTo>
                  <a:cubicBezTo>
                    <a:pt x="232" y="311"/>
                    <a:pt x="232" y="328"/>
                    <a:pt x="232" y="328"/>
                  </a:cubicBezTo>
                  <a:cubicBezTo>
                    <a:pt x="229" y="340"/>
                    <a:pt x="229" y="340"/>
                    <a:pt x="229" y="340"/>
                  </a:cubicBezTo>
                  <a:cubicBezTo>
                    <a:pt x="229" y="340"/>
                    <a:pt x="228" y="353"/>
                    <a:pt x="229" y="353"/>
                  </a:cubicBezTo>
                  <a:cubicBezTo>
                    <a:pt x="229" y="353"/>
                    <a:pt x="232" y="354"/>
                    <a:pt x="232" y="354"/>
                  </a:cubicBezTo>
                  <a:cubicBezTo>
                    <a:pt x="245" y="350"/>
                    <a:pt x="245" y="350"/>
                    <a:pt x="245" y="350"/>
                  </a:cubicBezTo>
                  <a:cubicBezTo>
                    <a:pt x="245" y="350"/>
                    <a:pt x="254" y="347"/>
                    <a:pt x="255" y="347"/>
                  </a:cubicBezTo>
                  <a:cubicBezTo>
                    <a:pt x="255" y="346"/>
                    <a:pt x="261" y="342"/>
                    <a:pt x="261" y="341"/>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88" name="Freeform 61">
              <a:extLst>
                <a:ext uri="{FF2B5EF4-FFF2-40B4-BE49-F238E27FC236}">
                  <a16:creationId xmlns:a16="http://schemas.microsoft.com/office/drawing/2014/main" xmlns="" id="{E1B395DA-B503-5EF1-F685-A0B94841ABD9}"/>
                </a:ext>
              </a:extLst>
            </p:cNvPr>
            <p:cNvSpPr>
              <a:spLocks/>
            </p:cNvSpPr>
            <p:nvPr/>
          </p:nvSpPr>
          <p:spPr bwMode="auto">
            <a:xfrm>
              <a:off x="3984625" y="3719513"/>
              <a:ext cx="1308100" cy="1477962"/>
            </a:xfrm>
            <a:custGeom>
              <a:avLst/>
              <a:gdLst>
                <a:gd name="T0" fmla="*/ 2147483646 w 344"/>
                <a:gd name="T1" fmla="*/ 2147483646 h 388"/>
                <a:gd name="T2" fmla="*/ 2147483646 w 344"/>
                <a:gd name="T3" fmla="*/ 2147483646 h 388"/>
                <a:gd name="T4" fmla="*/ 2147483646 w 344"/>
                <a:gd name="T5" fmla="*/ 2147483646 h 388"/>
                <a:gd name="T6" fmla="*/ 2147483646 w 344"/>
                <a:gd name="T7" fmla="*/ 2147483646 h 388"/>
                <a:gd name="T8" fmla="*/ 2147483646 w 344"/>
                <a:gd name="T9" fmla="*/ 1958829126 h 388"/>
                <a:gd name="T10" fmla="*/ 2147483646 w 344"/>
                <a:gd name="T11" fmla="*/ 1276867748 h 388"/>
                <a:gd name="T12" fmla="*/ 2147483646 w 344"/>
                <a:gd name="T13" fmla="*/ 972159979 h 388"/>
                <a:gd name="T14" fmla="*/ 2147483646 w 344"/>
                <a:gd name="T15" fmla="*/ 420784923 h 388"/>
                <a:gd name="T16" fmla="*/ 2147483646 w 344"/>
                <a:gd name="T17" fmla="*/ 101567987 h 388"/>
                <a:gd name="T18" fmla="*/ 2147483646 w 344"/>
                <a:gd name="T19" fmla="*/ 101567987 h 388"/>
                <a:gd name="T20" fmla="*/ 2147483646 w 344"/>
                <a:gd name="T21" fmla="*/ 0 h 388"/>
                <a:gd name="T22" fmla="*/ 2147483646 w 344"/>
                <a:gd name="T23" fmla="*/ 130590132 h 388"/>
                <a:gd name="T24" fmla="*/ 2147483646 w 344"/>
                <a:gd name="T25" fmla="*/ 333726105 h 388"/>
                <a:gd name="T26" fmla="*/ 2147483646 w 344"/>
                <a:gd name="T27" fmla="*/ 652943042 h 388"/>
                <a:gd name="T28" fmla="*/ 2147483646 w 344"/>
                <a:gd name="T29" fmla="*/ 972159979 h 388"/>
                <a:gd name="T30" fmla="*/ 2147483646 w 344"/>
                <a:gd name="T31" fmla="*/ 1160786784 h 388"/>
                <a:gd name="T32" fmla="*/ 1735187045 w 344"/>
                <a:gd name="T33" fmla="*/ 1770202321 h 388"/>
                <a:gd name="T34" fmla="*/ 896512419 w 344"/>
                <a:gd name="T35" fmla="*/ 2147483646 h 388"/>
                <a:gd name="T36" fmla="*/ 650696092 w 344"/>
                <a:gd name="T37" fmla="*/ 2147483646 h 388"/>
                <a:gd name="T38" fmla="*/ 375957066 w 344"/>
                <a:gd name="T39" fmla="*/ 2147483646 h 388"/>
                <a:gd name="T40" fmla="*/ 535016703 w 344"/>
                <a:gd name="T41" fmla="*/ 2147483646 h 388"/>
                <a:gd name="T42" fmla="*/ 115679390 w 344"/>
                <a:gd name="T43" fmla="*/ 2147483646 h 388"/>
                <a:gd name="T44" fmla="*/ 462717559 w 344"/>
                <a:gd name="T45" fmla="*/ 2147483646 h 388"/>
                <a:gd name="T46" fmla="*/ 1084490952 w 344"/>
                <a:gd name="T47" fmla="*/ 2147483646 h 388"/>
                <a:gd name="T48" fmla="*/ 1272469485 w 344"/>
                <a:gd name="T49" fmla="*/ 2147483646 h 388"/>
                <a:gd name="T50" fmla="*/ 1055572056 w 344"/>
                <a:gd name="T51" fmla="*/ 2147483646 h 388"/>
                <a:gd name="T52" fmla="*/ 882054872 w 344"/>
                <a:gd name="T53" fmla="*/ 2147483646 h 388"/>
                <a:gd name="T54" fmla="*/ 954354015 w 344"/>
                <a:gd name="T55" fmla="*/ 2147483646 h 388"/>
                <a:gd name="T56" fmla="*/ 1127871199 w 344"/>
                <a:gd name="T57" fmla="*/ 2147483646 h 388"/>
                <a:gd name="T58" fmla="*/ 1185712795 w 344"/>
                <a:gd name="T59" fmla="*/ 2147483646 h 388"/>
                <a:gd name="T60" fmla="*/ 1894246681 w 344"/>
                <a:gd name="T61" fmla="*/ 2147483646 h 388"/>
                <a:gd name="T62" fmla="*/ 2147483646 w 344"/>
                <a:gd name="T63" fmla="*/ 2147483646 h 388"/>
                <a:gd name="T64" fmla="*/ 2147483646 w 344"/>
                <a:gd name="T65" fmla="*/ 2147483646 h 388"/>
                <a:gd name="T66" fmla="*/ 2147483646 w 344"/>
                <a:gd name="T67" fmla="*/ 2147483646 h 388"/>
                <a:gd name="T68" fmla="*/ 2147483646 w 344"/>
                <a:gd name="T69" fmla="*/ 2147483646 h 388"/>
                <a:gd name="T70" fmla="*/ 2147483646 w 344"/>
                <a:gd name="T71" fmla="*/ 2147483646 h 388"/>
                <a:gd name="T72" fmla="*/ 2147483646 w 344"/>
                <a:gd name="T73" fmla="*/ 2147483646 h 388"/>
                <a:gd name="T74" fmla="*/ 2147483646 w 344"/>
                <a:gd name="T75" fmla="*/ 2147483646 h 388"/>
                <a:gd name="T76" fmla="*/ 2147483646 w 344"/>
                <a:gd name="T77" fmla="*/ 2147483646 h 388"/>
                <a:gd name="T78" fmla="*/ 2147483646 w 344"/>
                <a:gd name="T79" fmla="*/ 2147483646 h 388"/>
                <a:gd name="T80" fmla="*/ 2147483646 w 344"/>
                <a:gd name="T81" fmla="*/ 2147483646 h 388"/>
                <a:gd name="T82" fmla="*/ 2147483646 w 344"/>
                <a:gd name="T83" fmla="*/ 2147483646 h 388"/>
                <a:gd name="T84" fmla="*/ 2147483646 w 344"/>
                <a:gd name="T85" fmla="*/ 2147483646 h 388"/>
                <a:gd name="T86" fmla="*/ 2147483646 w 344"/>
                <a:gd name="T87" fmla="*/ 2147483646 h 388"/>
                <a:gd name="T88" fmla="*/ 2147483646 w 344"/>
                <a:gd name="T89" fmla="*/ 2147483646 h 388"/>
                <a:gd name="T90" fmla="*/ 2147483646 w 344"/>
                <a:gd name="T91" fmla="*/ 2147483646 h 388"/>
                <a:gd name="T92" fmla="*/ 2147483646 w 344"/>
                <a:gd name="T93" fmla="*/ 2147483646 h 388"/>
                <a:gd name="T94" fmla="*/ 2147483646 w 344"/>
                <a:gd name="T95" fmla="*/ 2147483646 h 388"/>
                <a:gd name="T96" fmla="*/ 2147483646 w 344"/>
                <a:gd name="T97" fmla="*/ 2147483646 h 388"/>
                <a:gd name="T98" fmla="*/ 2147483646 w 344"/>
                <a:gd name="T99" fmla="*/ 2147483646 h 388"/>
                <a:gd name="T100" fmla="*/ 2147483646 w 344"/>
                <a:gd name="T101" fmla="*/ 2147483646 h 388"/>
                <a:gd name="T102" fmla="*/ 2147483646 w 344"/>
                <a:gd name="T103" fmla="*/ 2147483646 h 388"/>
                <a:gd name="T104" fmla="*/ 2147483646 w 344"/>
                <a:gd name="T105" fmla="*/ 2147483646 h 388"/>
                <a:gd name="T106" fmla="*/ 2147483646 w 344"/>
                <a:gd name="T107" fmla="*/ 2147483646 h 388"/>
                <a:gd name="T108" fmla="*/ 2147483646 w 344"/>
                <a:gd name="T109" fmla="*/ 2147483646 h 388"/>
                <a:gd name="T110" fmla="*/ 2147483646 w 344"/>
                <a:gd name="T111" fmla="*/ 2147483646 h 3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4" h="388">
                  <a:moveTo>
                    <a:pt x="328" y="264"/>
                  </a:moveTo>
                  <a:cubicBezTo>
                    <a:pt x="328" y="245"/>
                    <a:pt x="328" y="245"/>
                    <a:pt x="328" y="245"/>
                  </a:cubicBezTo>
                  <a:cubicBezTo>
                    <a:pt x="326" y="233"/>
                    <a:pt x="326" y="233"/>
                    <a:pt x="326" y="233"/>
                  </a:cubicBezTo>
                  <a:cubicBezTo>
                    <a:pt x="318" y="228"/>
                    <a:pt x="318" y="228"/>
                    <a:pt x="318" y="228"/>
                  </a:cubicBezTo>
                  <a:cubicBezTo>
                    <a:pt x="318" y="228"/>
                    <a:pt x="312" y="217"/>
                    <a:pt x="311" y="217"/>
                  </a:cubicBezTo>
                  <a:cubicBezTo>
                    <a:pt x="311" y="216"/>
                    <a:pt x="305" y="213"/>
                    <a:pt x="305" y="213"/>
                  </a:cubicBezTo>
                  <a:cubicBezTo>
                    <a:pt x="300" y="215"/>
                    <a:pt x="300" y="215"/>
                    <a:pt x="300" y="215"/>
                  </a:cubicBezTo>
                  <a:cubicBezTo>
                    <a:pt x="297" y="223"/>
                    <a:pt x="297" y="223"/>
                    <a:pt x="297" y="223"/>
                  </a:cubicBezTo>
                  <a:cubicBezTo>
                    <a:pt x="293" y="227"/>
                    <a:pt x="293" y="227"/>
                    <a:pt x="293" y="227"/>
                  </a:cubicBezTo>
                  <a:cubicBezTo>
                    <a:pt x="274" y="198"/>
                    <a:pt x="274" y="198"/>
                    <a:pt x="274" y="198"/>
                  </a:cubicBezTo>
                  <a:cubicBezTo>
                    <a:pt x="280" y="191"/>
                    <a:pt x="280" y="191"/>
                    <a:pt x="280" y="191"/>
                  </a:cubicBezTo>
                  <a:cubicBezTo>
                    <a:pt x="298" y="173"/>
                    <a:pt x="298" y="173"/>
                    <a:pt x="298" y="173"/>
                  </a:cubicBezTo>
                  <a:cubicBezTo>
                    <a:pt x="298" y="173"/>
                    <a:pt x="308" y="157"/>
                    <a:pt x="308" y="157"/>
                  </a:cubicBezTo>
                  <a:cubicBezTo>
                    <a:pt x="308" y="156"/>
                    <a:pt x="316" y="146"/>
                    <a:pt x="316" y="146"/>
                  </a:cubicBezTo>
                  <a:cubicBezTo>
                    <a:pt x="330" y="135"/>
                    <a:pt x="330" y="135"/>
                    <a:pt x="330" y="135"/>
                  </a:cubicBezTo>
                  <a:cubicBezTo>
                    <a:pt x="329" y="122"/>
                    <a:pt x="329" y="122"/>
                    <a:pt x="329" y="122"/>
                  </a:cubicBezTo>
                  <a:cubicBezTo>
                    <a:pt x="343" y="96"/>
                    <a:pt x="343" y="96"/>
                    <a:pt x="343" y="96"/>
                  </a:cubicBezTo>
                  <a:cubicBezTo>
                    <a:pt x="343" y="96"/>
                    <a:pt x="344" y="89"/>
                    <a:pt x="344" y="88"/>
                  </a:cubicBezTo>
                  <a:cubicBezTo>
                    <a:pt x="344" y="87"/>
                    <a:pt x="338" y="76"/>
                    <a:pt x="338" y="76"/>
                  </a:cubicBezTo>
                  <a:cubicBezTo>
                    <a:pt x="329" y="74"/>
                    <a:pt x="329" y="74"/>
                    <a:pt x="329" y="74"/>
                  </a:cubicBezTo>
                  <a:cubicBezTo>
                    <a:pt x="320" y="67"/>
                    <a:pt x="320" y="67"/>
                    <a:pt x="320" y="67"/>
                  </a:cubicBezTo>
                  <a:cubicBezTo>
                    <a:pt x="319" y="49"/>
                    <a:pt x="319" y="49"/>
                    <a:pt x="319" y="49"/>
                  </a:cubicBezTo>
                  <a:cubicBezTo>
                    <a:pt x="319" y="49"/>
                    <a:pt x="313" y="39"/>
                    <a:pt x="313" y="38"/>
                  </a:cubicBezTo>
                  <a:cubicBezTo>
                    <a:pt x="313" y="38"/>
                    <a:pt x="307" y="29"/>
                    <a:pt x="307" y="29"/>
                  </a:cubicBezTo>
                  <a:cubicBezTo>
                    <a:pt x="307" y="29"/>
                    <a:pt x="301" y="29"/>
                    <a:pt x="301" y="28"/>
                  </a:cubicBezTo>
                  <a:cubicBezTo>
                    <a:pt x="301" y="28"/>
                    <a:pt x="291" y="16"/>
                    <a:pt x="291" y="16"/>
                  </a:cubicBezTo>
                  <a:cubicBezTo>
                    <a:pt x="286" y="7"/>
                    <a:pt x="286" y="7"/>
                    <a:pt x="286" y="7"/>
                  </a:cubicBezTo>
                  <a:cubicBezTo>
                    <a:pt x="264" y="7"/>
                    <a:pt x="264" y="7"/>
                    <a:pt x="264" y="7"/>
                  </a:cubicBezTo>
                  <a:cubicBezTo>
                    <a:pt x="260" y="5"/>
                    <a:pt x="260" y="5"/>
                    <a:pt x="260" y="5"/>
                  </a:cubicBezTo>
                  <a:cubicBezTo>
                    <a:pt x="254" y="7"/>
                    <a:pt x="254" y="7"/>
                    <a:pt x="254" y="7"/>
                  </a:cubicBezTo>
                  <a:cubicBezTo>
                    <a:pt x="234" y="8"/>
                    <a:pt x="234" y="8"/>
                    <a:pt x="234" y="8"/>
                  </a:cubicBezTo>
                  <a:cubicBezTo>
                    <a:pt x="229" y="2"/>
                    <a:pt x="229" y="2"/>
                    <a:pt x="229" y="2"/>
                  </a:cubicBezTo>
                  <a:cubicBezTo>
                    <a:pt x="222" y="0"/>
                    <a:pt x="222" y="0"/>
                    <a:pt x="222" y="0"/>
                  </a:cubicBezTo>
                  <a:cubicBezTo>
                    <a:pt x="212" y="0"/>
                    <a:pt x="212" y="0"/>
                    <a:pt x="212" y="0"/>
                  </a:cubicBezTo>
                  <a:cubicBezTo>
                    <a:pt x="204" y="0"/>
                    <a:pt x="204" y="0"/>
                    <a:pt x="204" y="0"/>
                  </a:cubicBezTo>
                  <a:cubicBezTo>
                    <a:pt x="194" y="9"/>
                    <a:pt x="194" y="9"/>
                    <a:pt x="194" y="9"/>
                  </a:cubicBezTo>
                  <a:cubicBezTo>
                    <a:pt x="183" y="5"/>
                    <a:pt x="183" y="5"/>
                    <a:pt x="183" y="5"/>
                  </a:cubicBezTo>
                  <a:cubicBezTo>
                    <a:pt x="173" y="12"/>
                    <a:pt x="173" y="12"/>
                    <a:pt x="173" y="12"/>
                  </a:cubicBezTo>
                  <a:cubicBezTo>
                    <a:pt x="181" y="23"/>
                    <a:pt x="181" y="23"/>
                    <a:pt x="181" y="23"/>
                  </a:cubicBezTo>
                  <a:cubicBezTo>
                    <a:pt x="181" y="23"/>
                    <a:pt x="179" y="30"/>
                    <a:pt x="179" y="31"/>
                  </a:cubicBezTo>
                  <a:cubicBezTo>
                    <a:pt x="179" y="31"/>
                    <a:pt x="181" y="35"/>
                    <a:pt x="181" y="35"/>
                  </a:cubicBezTo>
                  <a:cubicBezTo>
                    <a:pt x="181" y="35"/>
                    <a:pt x="181" y="45"/>
                    <a:pt x="181" y="45"/>
                  </a:cubicBezTo>
                  <a:cubicBezTo>
                    <a:pt x="181" y="46"/>
                    <a:pt x="188" y="60"/>
                    <a:pt x="188" y="60"/>
                  </a:cubicBezTo>
                  <a:cubicBezTo>
                    <a:pt x="186" y="63"/>
                    <a:pt x="186" y="63"/>
                    <a:pt x="186" y="63"/>
                  </a:cubicBezTo>
                  <a:cubicBezTo>
                    <a:pt x="188" y="67"/>
                    <a:pt x="188" y="67"/>
                    <a:pt x="188" y="67"/>
                  </a:cubicBezTo>
                  <a:cubicBezTo>
                    <a:pt x="187" y="75"/>
                    <a:pt x="187" y="75"/>
                    <a:pt x="187" y="75"/>
                  </a:cubicBezTo>
                  <a:cubicBezTo>
                    <a:pt x="183" y="80"/>
                    <a:pt x="183" y="80"/>
                    <a:pt x="183" y="80"/>
                  </a:cubicBezTo>
                  <a:cubicBezTo>
                    <a:pt x="168" y="80"/>
                    <a:pt x="168" y="80"/>
                    <a:pt x="168" y="80"/>
                  </a:cubicBezTo>
                  <a:cubicBezTo>
                    <a:pt x="153" y="90"/>
                    <a:pt x="153" y="90"/>
                    <a:pt x="153" y="90"/>
                  </a:cubicBezTo>
                  <a:cubicBezTo>
                    <a:pt x="138" y="102"/>
                    <a:pt x="138" y="102"/>
                    <a:pt x="138" y="102"/>
                  </a:cubicBezTo>
                  <a:cubicBezTo>
                    <a:pt x="120" y="122"/>
                    <a:pt x="120" y="122"/>
                    <a:pt x="120" y="122"/>
                  </a:cubicBezTo>
                  <a:cubicBezTo>
                    <a:pt x="97" y="144"/>
                    <a:pt x="97" y="144"/>
                    <a:pt x="97" y="144"/>
                  </a:cubicBezTo>
                  <a:cubicBezTo>
                    <a:pt x="80" y="156"/>
                    <a:pt x="80" y="156"/>
                    <a:pt x="80" y="156"/>
                  </a:cubicBezTo>
                  <a:cubicBezTo>
                    <a:pt x="62" y="152"/>
                    <a:pt x="62" y="152"/>
                    <a:pt x="62" y="152"/>
                  </a:cubicBezTo>
                  <a:cubicBezTo>
                    <a:pt x="62" y="152"/>
                    <a:pt x="62" y="159"/>
                    <a:pt x="62" y="160"/>
                  </a:cubicBezTo>
                  <a:cubicBezTo>
                    <a:pt x="62" y="160"/>
                    <a:pt x="60" y="165"/>
                    <a:pt x="60" y="165"/>
                  </a:cubicBezTo>
                  <a:cubicBezTo>
                    <a:pt x="45" y="163"/>
                    <a:pt x="45" y="163"/>
                    <a:pt x="45" y="163"/>
                  </a:cubicBezTo>
                  <a:cubicBezTo>
                    <a:pt x="33" y="157"/>
                    <a:pt x="33" y="157"/>
                    <a:pt x="33" y="157"/>
                  </a:cubicBezTo>
                  <a:cubicBezTo>
                    <a:pt x="29" y="163"/>
                    <a:pt x="29" y="163"/>
                    <a:pt x="29" y="163"/>
                  </a:cubicBezTo>
                  <a:cubicBezTo>
                    <a:pt x="26" y="170"/>
                    <a:pt x="26" y="170"/>
                    <a:pt x="26" y="170"/>
                  </a:cubicBezTo>
                  <a:cubicBezTo>
                    <a:pt x="37" y="179"/>
                    <a:pt x="37" y="179"/>
                    <a:pt x="37" y="179"/>
                  </a:cubicBezTo>
                  <a:cubicBezTo>
                    <a:pt x="33" y="183"/>
                    <a:pt x="33" y="183"/>
                    <a:pt x="33" y="183"/>
                  </a:cubicBezTo>
                  <a:cubicBezTo>
                    <a:pt x="37" y="194"/>
                    <a:pt x="37" y="194"/>
                    <a:pt x="37" y="194"/>
                  </a:cubicBezTo>
                  <a:cubicBezTo>
                    <a:pt x="24" y="205"/>
                    <a:pt x="24" y="205"/>
                    <a:pt x="24" y="205"/>
                  </a:cubicBezTo>
                  <a:cubicBezTo>
                    <a:pt x="8" y="213"/>
                    <a:pt x="8" y="213"/>
                    <a:pt x="8" y="213"/>
                  </a:cubicBezTo>
                  <a:cubicBezTo>
                    <a:pt x="8" y="216"/>
                    <a:pt x="8" y="216"/>
                    <a:pt x="8" y="216"/>
                  </a:cubicBezTo>
                  <a:cubicBezTo>
                    <a:pt x="0" y="225"/>
                    <a:pt x="0" y="225"/>
                    <a:pt x="0" y="225"/>
                  </a:cubicBezTo>
                  <a:cubicBezTo>
                    <a:pt x="2" y="228"/>
                    <a:pt x="2" y="228"/>
                    <a:pt x="2" y="228"/>
                  </a:cubicBezTo>
                  <a:cubicBezTo>
                    <a:pt x="32" y="221"/>
                    <a:pt x="32" y="221"/>
                    <a:pt x="32" y="221"/>
                  </a:cubicBezTo>
                  <a:cubicBezTo>
                    <a:pt x="59" y="222"/>
                    <a:pt x="59" y="222"/>
                    <a:pt x="59" y="222"/>
                  </a:cubicBezTo>
                  <a:cubicBezTo>
                    <a:pt x="59" y="222"/>
                    <a:pt x="68" y="230"/>
                    <a:pt x="68" y="230"/>
                  </a:cubicBezTo>
                  <a:cubicBezTo>
                    <a:pt x="68" y="230"/>
                    <a:pt x="75" y="242"/>
                    <a:pt x="75" y="242"/>
                  </a:cubicBezTo>
                  <a:cubicBezTo>
                    <a:pt x="95" y="261"/>
                    <a:pt x="95" y="261"/>
                    <a:pt x="95" y="261"/>
                  </a:cubicBezTo>
                  <a:cubicBezTo>
                    <a:pt x="95" y="275"/>
                    <a:pt x="95" y="275"/>
                    <a:pt x="95" y="275"/>
                  </a:cubicBezTo>
                  <a:cubicBezTo>
                    <a:pt x="88" y="291"/>
                    <a:pt x="88" y="291"/>
                    <a:pt x="88" y="291"/>
                  </a:cubicBezTo>
                  <a:cubicBezTo>
                    <a:pt x="88" y="304"/>
                    <a:pt x="88" y="304"/>
                    <a:pt x="88" y="304"/>
                  </a:cubicBezTo>
                  <a:cubicBezTo>
                    <a:pt x="77" y="316"/>
                    <a:pt x="77" y="316"/>
                    <a:pt x="77" y="316"/>
                  </a:cubicBezTo>
                  <a:cubicBezTo>
                    <a:pt x="73" y="325"/>
                    <a:pt x="73" y="325"/>
                    <a:pt x="73" y="325"/>
                  </a:cubicBezTo>
                  <a:cubicBezTo>
                    <a:pt x="66" y="337"/>
                    <a:pt x="66" y="337"/>
                    <a:pt x="66" y="337"/>
                  </a:cubicBezTo>
                  <a:cubicBezTo>
                    <a:pt x="66" y="356"/>
                    <a:pt x="66" y="356"/>
                    <a:pt x="66" y="356"/>
                  </a:cubicBezTo>
                  <a:cubicBezTo>
                    <a:pt x="61" y="380"/>
                    <a:pt x="61" y="380"/>
                    <a:pt x="61" y="380"/>
                  </a:cubicBezTo>
                  <a:cubicBezTo>
                    <a:pt x="61" y="384"/>
                    <a:pt x="61" y="384"/>
                    <a:pt x="61" y="384"/>
                  </a:cubicBezTo>
                  <a:cubicBezTo>
                    <a:pt x="64" y="386"/>
                    <a:pt x="64" y="386"/>
                    <a:pt x="64" y="386"/>
                  </a:cubicBezTo>
                  <a:cubicBezTo>
                    <a:pt x="66" y="384"/>
                    <a:pt x="66" y="384"/>
                    <a:pt x="66" y="384"/>
                  </a:cubicBezTo>
                  <a:cubicBezTo>
                    <a:pt x="68" y="386"/>
                    <a:pt x="68" y="386"/>
                    <a:pt x="68" y="386"/>
                  </a:cubicBezTo>
                  <a:cubicBezTo>
                    <a:pt x="73" y="386"/>
                    <a:pt x="73" y="386"/>
                    <a:pt x="73" y="386"/>
                  </a:cubicBezTo>
                  <a:cubicBezTo>
                    <a:pt x="78" y="366"/>
                    <a:pt x="78" y="366"/>
                    <a:pt x="78" y="366"/>
                  </a:cubicBezTo>
                  <a:cubicBezTo>
                    <a:pt x="81" y="364"/>
                    <a:pt x="81" y="364"/>
                    <a:pt x="81" y="364"/>
                  </a:cubicBezTo>
                  <a:cubicBezTo>
                    <a:pt x="79" y="363"/>
                    <a:pt x="79" y="363"/>
                    <a:pt x="79" y="363"/>
                  </a:cubicBezTo>
                  <a:cubicBezTo>
                    <a:pt x="82" y="351"/>
                    <a:pt x="82" y="351"/>
                    <a:pt x="82" y="351"/>
                  </a:cubicBezTo>
                  <a:cubicBezTo>
                    <a:pt x="91" y="354"/>
                    <a:pt x="91" y="354"/>
                    <a:pt x="91" y="354"/>
                  </a:cubicBezTo>
                  <a:cubicBezTo>
                    <a:pt x="128" y="320"/>
                    <a:pt x="128" y="320"/>
                    <a:pt x="128" y="320"/>
                  </a:cubicBezTo>
                  <a:cubicBezTo>
                    <a:pt x="131" y="324"/>
                    <a:pt x="131" y="324"/>
                    <a:pt x="131" y="324"/>
                  </a:cubicBezTo>
                  <a:cubicBezTo>
                    <a:pt x="131" y="333"/>
                    <a:pt x="131" y="333"/>
                    <a:pt x="131" y="333"/>
                  </a:cubicBezTo>
                  <a:cubicBezTo>
                    <a:pt x="136" y="340"/>
                    <a:pt x="136" y="340"/>
                    <a:pt x="136" y="340"/>
                  </a:cubicBezTo>
                  <a:cubicBezTo>
                    <a:pt x="166" y="335"/>
                    <a:pt x="166" y="335"/>
                    <a:pt x="166" y="335"/>
                  </a:cubicBezTo>
                  <a:cubicBezTo>
                    <a:pt x="170" y="338"/>
                    <a:pt x="170" y="338"/>
                    <a:pt x="170" y="338"/>
                  </a:cubicBezTo>
                  <a:cubicBezTo>
                    <a:pt x="171" y="336"/>
                    <a:pt x="171" y="336"/>
                    <a:pt x="171" y="336"/>
                  </a:cubicBezTo>
                  <a:cubicBezTo>
                    <a:pt x="176" y="333"/>
                    <a:pt x="176" y="333"/>
                    <a:pt x="176" y="333"/>
                  </a:cubicBezTo>
                  <a:cubicBezTo>
                    <a:pt x="179" y="313"/>
                    <a:pt x="179" y="313"/>
                    <a:pt x="179" y="313"/>
                  </a:cubicBezTo>
                  <a:cubicBezTo>
                    <a:pt x="179" y="305"/>
                    <a:pt x="179" y="305"/>
                    <a:pt x="179" y="305"/>
                  </a:cubicBezTo>
                  <a:cubicBezTo>
                    <a:pt x="183" y="308"/>
                    <a:pt x="183" y="308"/>
                    <a:pt x="183" y="308"/>
                  </a:cubicBezTo>
                  <a:cubicBezTo>
                    <a:pt x="183" y="316"/>
                    <a:pt x="183" y="316"/>
                    <a:pt x="183" y="316"/>
                  </a:cubicBezTo>
                  <a:cubicBezTo>
                    <a:pt x="186" y="319"/>
                    <a:pt x="186" y="319"/>
                    <a:pt x="186" y="319"/>
                  </a:cubicBezTo>
                  <a:cubicBezTo>
                    <a:pt x="191" y="319"/>
                    <a:pt x="191" y="319"/>
                    <a:pt x="191" y="319"/>
                  </a:cubicBezTo>
                  <a:cubicBezTo>
                    <a:pt x="202" y="330"/>
                    <a:pt x="202" y="330"/>
                    <a:pt x="202" y="330"/>
                  </a:cubicBezTo>
                  <a:cubicBezTo>
                    <a:pt x="208" y="330"/>
                    <a:pt x="208" y="330"/>
                    <a:pt x="208" y="330"/>
                  </a:cubicBezTo>
                  <a:cubicBezTo>
                    <a:pt x="213" y="334"/>
                    <a:pt x="213" y="334"/>
                    <a:pt x="213" y="334"/>
                  </a:cubicBezTo>
                  <a:cubicBezTo>
                    <a:pt x="213" y="334"/>
                    <a:pt x="212" y="338"/>
                    <a:pt x="212" y="338"/>
                  </a:cubicBezTo>
                  <a:cubicBezTo>
                    <a:pt x="212" y="339"/>
                    <a:pt x="211" y="342"/>
                    <a:pt x="211" y="342"/>
                  </a:cubicBezTo>
                  <a:cubicBezTo>
                    <a:pt x="211" y="342"/>
                    <a:pt x="210" y="346"/>
                    <a:pt x="210" y="346"/>
                  </a:cubicBezTo>
                  <a:cubicBezTo>
                    <a:pt x="219" y="354"/>
                    <a:pt x="219" y="354"/>
                    <a:pt x="219" y="354"/>
                  </a:cubicBezTo>
                  <a:cubicBezTo>
                    <a:pt x="220" y="354"/>
                    <a:pt x="220" y="354"/>
                    <a:pt x="220" y="354"/>
                  </a:cubicBezTo>
                  <a:cubicBezTo>
                    <a:pt x="222" y="357"/>
                    <a:pt x="222" y="357"/>
                    <a:pt x="222" y="357"/>
                  </a:cubicBezTo>
                  <a:cubicBezTo>
                    <a:pt x="222" y="361"/>
                    <a:pt x="222" y="361"/>
                    <a:pt x="222" y="361"/>
                  </a:cubicBezTo>
                  <a:cubicBezTo>
                    <a:pt x="225" y="364"/>
                    <a:pt x="225" y="364"/>
                    <a:pt x="225" y="364"/>
                  </a:cubicBezTo>
                  <a:cubicBezTo>
                    <a:pt x="232" y="364"/>
                    <a:pt x="232" y="364"/>
                    <a:pt x="232" y="364"/>
                  </a:cubicBezTo>
                  <a:cubicBezTo>
                    <a:pt x="240" y="361"/>
                    <a:pt x="240" y="361"/>
                    <a:pt x="240" y="361"/>
                  </a:cubicBezTo>
                  <a:cubicBezTo>
                    <a:pt x="245" y="365"/>
                    <a:pt x="245" y="365"/>
                    <a:pt x="245" y="365"/>
                  </a:cubicBezTo>
                  <a:cubicBezTo>
                    <a:pt x="245" y="386"/>
                    <a:pt x="245" y="386"/>
                    <a:pt x="245" y="386"/>
                  </a:cubicBezTo>
                  <a:cubicBezTo>
                    <a:pt x="250" y="384"/>
                    <a:pt x="250" y="384"/>
                    <a:pt x="250" y="384"/>
                  </a:cubicBezTo>
                  <a:cubicBezTo>
                    <a:pt x="250" y="387"/>
                    <a:pt x="250" y="387"/>
                    <a:pt x="250" y="387"/>
                  </a:cubicBezTo>
                  <a:cubicBezTo>
                    <a:pt x="254" y="388"/>
                    <a:pt x="254" y="388"/>
                    <a:pt x="254" y="388"/>
                  </a:cubicBezTo>
                  <a:cubicBezTo>
                    <a:pt x="256" y="387"/>
                    <a:pt x="256" y="387"/>
                    <a:pt x="256" y="387"/>
                  </a:cubicBezTo>
                  <a:cubicBezTo>
                    <a:pt x="257" y="383"/>
                    <a:pt x="257" y="383"/>
                    <a:pt x="257" y="383"/>
                  </a:cubicBezTo>
                  <a:cubicBezTo>
                    <a:pt x="257" y="383"/>
                    <a:pt x="260" y="383"/>
                    <a:pt x="260" y="384"/>
                  </a:cubicBezTo>
                  <a:cubicBezTo>
                    <a:pt x="261" y="384"/>
                    <a:pt x="263" y="385"/>
                    <a:pt x="263" y="385"/>
                  </a:cubicBezTo>
                  <a:cubicBezTo>
                    <a:pt x="267" y="382"/>
                    <a:pt x="267" y="382"/>
                    <a:pt x="267" y="382"/>
                  </a:cubicBezTo>
                  <a:cubicBezTo>
                    <a:pt x="272" y="387"/>
                    <a:pt x="272" y="387"/>
                    <a:pt x="272" y="387"/>
                  </a:cubicBezTo>
                  <a:cubicBezTo>
                    <a:pt x="276" y="388"/>
                    <a:pt x="276" y="388"/>
                    <a:pt x="276" y="388"/>
                  </a:cubicBezTo>
                  <a:cubicBezTo>
                    <a:pt x="278" y="384"/>
                    <a:pt x="278" y="384"/>
                    <a:pt x="278" y="384"/>
                  </a:cubicBezTo>
                  <a:cubicBezTo>
                    <a:pt x="286" y="384"/>
                    <a:pt x="286" y="384"/>
                    <a:pt x="286" y="384"/>
                  </a:cubicBezTo>
                  <a:cubicBezTo>
                    <a:pt x="284" y="379"/>
                    <a:pt x="284" y="379"/>
                    <a:pt x="284" y="379"/>
                  </a:cubicBezTo>
                  <a:cubicBezTo>
                    <a:pt x="284" y="376"/>
                    <a:pt x="284" y="376"/>
                    <a:pt x="284" y="376"/>
                  </a:cubicBezTo>
                  <a:cubicBezTo>
                    <a:pt x="286" y="375"/>
                    <a:pt x="286" y="375"/>
                    <a:pt x="286" y="375"/>
                  </a:cubicBezTo>
                  <a:cubicBezTo>
                    <a:pt x="296" y="374"/>
                    <a:pt x="296" y="374"/>
                    <a:pt x="296" y="374"/>
                  </a:cubicBezTo>
                  <a:cubicBezTo>
                    <a:pt x="297" y="371"/>
                    <a:pt x="297" y="371"/>
                    <a:pt x="297" y="371"/>
                  </a:cubicBezTo>
                  <a:cubicBezTo>
                    <a:pt x="300" y="368"/>
                    <a:pt x="300" y="368"/>
                    <a:pt x="300" y="368"/>
                  </a:cubicBezTo>
                  <a:cubicBezTo>
                    <a:pt x="301" y="367"/>
                    <a:pt x="301" y="367"/>
                    <a:pt x="301" y="367"/>
                  </a:cubicBezTo>
                  <a:cubicBezTo>
                    <a:pt x="300" y="365"/>
                    <a:pt x="300" y="365"/>
                    <a:pt x="300" y="365"/>
                  </a:cubicBezTo>
                  <a:cubicBezTo>
                    <a:pt x="300" y="361"/>
                    <a:pt x="300" y="361"/>
                    <a:pt x="300" y="361"/>
                  </a:cubicBezTo>
                  <a:cubicBezTo>
                    <a:pt x="305" y="359"/>
                    <a:pt x="305" y="359"/>
                    <a:pt x="305" y="359"/>
                  </a:cubicBezTo>
                  <a:cubicBezTo>
                    <a:pt x="304" y="357"/>
                    <a:pt x="304" y="357"/>
                    <a:pt x="304" y="357"/>
                  </a:cubicBezTo>
                  <a:cubicBezTo>
                    <a:pt x="303" y="354"/>
                    <a:pt x="303" y="354"/>
                    <a:pt x="303" y="354"/>
                  </a:cubicBezTo>
                  <a:cubicBezTo>
                    <a:pt x="306" y="350"/>
                    <a:pt x="306" y="350"/>
                    <a:pt x="306" y="350"/>
                  </a:cubicBezTo>
                  <a:cubicBezTo>
                    <a:pt x="306" y="350"/>
                    <a:pt x="305" y="347"/>
                    <a:pt x="305" y="347"/>
                  </a:cubicBezTo>
                  <a:cubicBezTo>
                    <a:pt x="305" y="347"/>
                    <a:pt x="304" y="345"/>
                    <a:pt x="304" y="345"/>
                  </a:cubicBezTo>
                  <a:cubicBezTo>
                    <a:pt x="300" y="343"/>
                    <a:pt x="300" y="343"/>
                    <a:pt x="300" y="343"/>
                  </a:cubicBezTo>
                  <a:cubicBezTo>
                    <a:pt x="302" y="340"/>
                    <a:pt x="302" y="340"/>
                    <a:pt x="302" y="340"/>
                  </a:cubicBezTo>
                  <a:cubicBezTo>
                    <a:pt x="302" y="338"/>
                    <a:pt x="302" y="338"/>
                    <a:pt x="302" y="338"/>
                  </a:cubicBezTo>
                  <a:cubicBezTo>
                    <a:pt x="307" y="337"/>
                    <a:pt x="307" y="337"/>
                    <a:pt x="307" y="337"/>
                  </a:cubicBezTo>
                  <a:cubicBezTo>
                    <a:pt x="309" y="329"/>
                    <a:pt x="309" y="329"/>
                    <a:pt x="309" y="329"/>
                  </a:cubicBezTo>
                  <a:cubicBezTo>
                    <a:pt x="314" y="327"/>
                    <a:pt x="314" y="327"/>
                    <a:pt x="314" y="327"/>
                  </a:cubicBezTo>
                  <a:cubicBezTo>
                    <a:pt x="321" y="320"/>
                    <a:pt x="321" y="320"/>
                    <a:pt x="321" y="320"/>
                  </a:cubicBezTo>
                  <a:cubicBezTo>
                    <a:pt x="329" y="320"/>
                    <a:pt x="329" y="320"/>
                    <a:pt x="329" y="320"/>
                  </a:cubicBezTo>
                  <a:cubicBezTo>
                    <a:pt x="329" y="320"/>
                    <a:pt x="331" y="316"/>
                    <a:pt x="332" y="315"/>
                  </a:cubicBezTo>
                  <a:cubicBezTo>
                    <a:pt x="332" y="315"/>
                    <a:pt x="335" y="317"/>
                    <a:pt x="335" y="317"/>
                  </a:cubicBezTo>
                  <a:cubicBezTo>
                    <a:pt x="336" y="315"/>
                    <a:pt x="336" y="315"/>
                    <a:pt x="336" y="315"/>
                  </a:cubicBezTo>
                  <a:cubicBezTo>
                    <a:pt x="339" y="316"/>
                    <a:pt x="339" y="316"/>
                    <a:pt x="339" y="316"/>
                  </a:cubicBezTo>
                  <a:cubicBezTo>
                    <a:pt x="341" y="312"/>
                    <a:pt x="341" y="312"/>
                    <a:pt x="341" y="312"/>
                  </a:cubicBezTo>
                  <a:cubicBezTo>
                    <a:pt x="338" y="299"/>
                    <a:pt x="338" y="299"/>
                    <a:pt x="338" y="299"/>
                  </a:cubicBezTo>
                  <a:cubicBezTo>
                    <a:pt x="342" y="295"/>
                    <a:pt x="342" y="295"/>
                    <a:pt x="342" y="295"/>
                  </a:cubicBezTo>
                  <a:cubicBezTo>
                    <a:pt x="336" y="294"/>
                    <a:pt x="336" y="294"/>
                    <a:pt x="336" y="294"/>
                  </a:cubicBezTo>
                  <a:cubicBezTo>
                    <a:pt x="336" y="292"/>
                    <a:pt x="336" y="292"/>
                    <a:pt x="336" y="292"/>
                  </a:cubicBezTo>
                  <a:cubicBezTo>
                    <a:pt x="342" y="285"/>
                    <a:pt x="342" y="285"/>
                    <a:pt x="342" y="285"/>
                  </a:cubicBezTo>
                  <a:cubicBezTo>
                    <a:pt x="342" y="280"/>
                    <a:pt x="342" y="280"/>
                    <a:pt x="342" y="280"/>
                  </a:cubicBezTo>
                  <a:cubicBezTo>
                    <a:pt x="342" y="280"/>
                    <a:pt x="337" y="278"/>
                    <a:pt x="337" y="277"/>
                  </a:cubicBezTo>
                  <a:cubicBezTo>
                    <a:pt x="336" y="277"/>
                    <a:pt x="328" y="264"/>
                    <a:pt x="328" y="264"/>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89" name="Freeform 62">
              <a:extLst>
                <a:ext uri="{FF2B5EF4-FFF2-40B4-BE49-F238E27FC236}">
                  <a16:creationId xmlns:a16="http://schemas.microsoft.com/office/drawing/2014/main" xmlns="" id="{EB625C5D-DE3C-F37E-3AB3-51E681FC833C}"/>
                </a:ext>
              </a:extLst>
            </p:cNvPr>
            <p:cNvSpPr>
              <a:spLocks/>
            </p:cNvSpPr>
            <p:nvPr/>
          </p:nvSpPr>
          <p:spPr bwMode="auto">
            <a:xfrm>
              <a:off x="1647825" y="1666875"/>
              <a:ext cx="1250950" cy="1108075"/>
            </a:xfrm>
            <a:custGeom>
              <a:avLst/>
              <a:gdLst>
                <a:gd name="T0" fmla="*/ 1445733181 w 329"/>
                <a:gd name="T1" fmla="*/ 2147483646 h 291"/>
                <a:gd name="T2" fmla="*/ 1648136131 w 329"/>
                <a:gd name="T3" fmla="*/ 2147483646 h 291"/>
                <a:gd name="T4" fmla="*/ 1937280486 w 329"/>
                <a:gd name="T5" fmla="*/ 2147483646 h 291"/>
                <a:gd name="T6" fmla="*/ 2147483646 w 329"/>
                <a:gd name="T7" fmla="*/ 2147483646 h 291"/>
                <a:gd name="T8" fmla="*/ 2147483646 w 329"/>
                <a:gd name="T9" fmla="*/ 2147483646 h 291"/>
                <a:gd name="T10" fmla="*/ 2147483646 w 329"/>
                <a:gd name="T11" fmla="*/ 2147483646 h 291"/>
                <a:gd name="T12" fmla="*/ 2147483646 w 329"/>
                <a:gd name="T13" fmla="*/ 2147483646 h 291"/>
                <a:gd name="T14" fmla="*/ 2147483646 w 329"/>
                <a:gd name="T15" fmla="*/ 2044425030 h 291"/>
                <a:gd name="T16" fmla="*/ 2147483646 w 329"/>
                <a:gd name="T17" fmla="*/ 1928431282 h 291"/>
                <a:gd name="T18" fmla="*/ 2147483646 w 329"/>
                <a:gd name="T19" fmla="*/ 2073425371 h 291"/>
                <a:gd name="T20" fmla="*/ 2147483646 w 329"/>
                <a:gd name="T21" fmla="*/ 2087925541 h 291"/>
                <a:gd name="T22" fmla="*/ 2147483646 w 329"/>
                <a:gd name="T23" fmla="*/ 1594942593 h 291"/>
                <a:gd name="T24" fmla="*/ 2147483646 w 329"/>
                <a:gd name="T25" fmla="*/ 1565942252 h 291"/>
                <a:gd name="T26" fmla="*/ 2147483646 w 329"/>
                <a:gd name="T27" fmla="*/ 1333950948 h 291"/>
                <a:gd name="T28" fmla="*/ 2147483646 w 329"/>
                <a:gd name="T29" fmla="*/ 1464448674 h 291"/>
                <a:gd name="T30" fmla="*/ 2147483646 w 329"/>
                <a:gd name="T31" fmla="*/ 1493445207 h 291"/>
                <a:gd name="T32" fmla="*/ 2147483646 w 329"/>
                <a:gd name="T33" fmla="*/ 1304954415 h 291"/>
                <a:gd name="T34" fmla="*/ 2147483646 w 329"/>
                <a:gd name="T35" fmla="*/ 521979481 h 291"/>
                <a:gd name="T36" fmla="*/ 2147483646 w 329"/>
                <a:gd name="T37" fmla="*/ 449482437 h 291"/>
                <a:gd name="T38" fmla="*/ 2147483646 w 329"/>
                <a:gd name="T39" fmla="*/ 0 h 291"/>
                <a:gd name="T40" fmla="*/ 2038481960 w 329"/>
                <a:gd name="T41" fmla="*/ 246491474 h 291"/>
                <a:gd name="T42" fmla="*/ 1691508734 w 329"/>
                <a:gd name="T43" fmla="*/ 246491474 h 291"/>
                <a:gd name="T44" fmla="*/ 1373448043 w 329"/>
                <a:gd name="T45" fmla="*/ 275491815 h 291"/>
                <a:gd name="T46" fmla="*/ 592748779 w 329"/>
                <a:gd name="T47" fmla="*/ 362485222 h 291"/>
                <a:gd name="T48" fmla="*/ 0 w 329"/>
                <a:gd name="T49" fmla="*/ 753974593 h 291"/>
                <a:gd name="T50" fmla="*/ 86745208 w 329"/>
                <a:gd name="T51" fmla="*/ 1159956518 h 291"/>
                <a:gd name="T52" fmla="*/ 173486613 w 329"/>
                <a:gd name="T53" fmla="*/ 1130959985 h 291"/>
                <a:gd name="T54" fmla="*/ 245775553 w 329"/>
                <a:gd name="T55" fmla="*/ 1203457030 h 291"/>
                <a:gd name="T56" fmla="*/ 390349632 w 329"/>
                <a:gd name="T57" fmla="*/ 1304954415 h 291"/>
                <a:gd name="T58" fmla="*/ 636121383 w 329"/>
                <a:gd name="T59" fmla="*/ 1348451119 h 291"/>
                <a:gd name="T60" fmla="*/ 708410323 w 329"/>
                <a:gd name="T61" fmla="*/ 1406447993 h 291"/>
                <a:gd name="T62" fmla="*/ 852980600 w 329"/>
                <a:gd name="T63" fmla="*/ 1464448674 h 291"/>
                <a:gd name="T64" fmla="*/ 939725807 w 329"/>
                <a:gd name="T65" fmla="*/ 1319450778 h 291"/>
                <a:gd name="T66" fmla="*/ 997554678 w 329"/>
                <a:gd name="T67" fmla="*/ 1362951289 h 291"/>
                <a:gd name="T68" fmla="*/ 954182074 w 329"/>
                <a:gd name="T69" fmla="*/ 1536945719 h 291"/>
                <a:gd name="T70" fmla="*/ 896353203 w 329"/>
                <a:gd name="T71" fmla="*/ 1681939808 h 291"/>
                <a:gd name="T72" fmla="*/ 1084299886 w 329"/>
                <a:gd name="T73" fmla="*/ 1884930770 h 291"/>
                <a:gd name="T74" fmla="*/ 1199957628 w 329"/>
                <a:gd name="T75" fmla="*/ 2044425030 h 291"/>
                <a:gd name="T76" fmla="*/ 1142128757 w 329"/>
                <a:gd name="T77" fmla="*/ 2147483646 h 291"/>
                <a:gd name="T78" fmla="*/ 1171045093 w 329"/>
                <a:gd name="T79" fmla="*/ 2147483646 h 291"/>
                <a:gd name="T80" fmla="*/ 1272246568 w 329"/>
                <a:gd name="T81" fmla="*/ 2147483646 h 291"/>
                <a:gd name="T82" fmla="*/ 1142128757 w 329"/>
                <a:gd name="T83" fmla="*/ 2147483646 h 291"/>
                <a:gd name="T84" fmla="*/ 1084299886 w 329"/>
                <a:gd name="T85" fmla="*/ 2147483646 h 291"/>
                <a:gd name="T86" fmla="*/ 1040927282 w 329"/>
                <a:gd name="T87" fmla="*/ 2147483646 h 291"/>
                <a:gd name="T88" fmla="*/ 925269540 w 329"/>
                <a:gd name="T89" fmla="*/ 2147483646 h 291"/>
                <a:gd name="T90" fmla="*/ 838524333 w 329"/>
                <a:gd name="T91" fmla="*/ 2147483646 h 291"/>
                <a:gd name="T92" fmla="*/ 679493987 w 329"/>
                <a:gd name="T93" fmla="*/ 2147483646 h 291"/>
                <a:gd name="T94" fmla="*/ 722866591 w 329"/>
                <a:gd name="T95" fmla="*/ 2147483646 h 291"/>
                <a:gd name="T96" fmla="*/ 693950254 w 329"/>
                <a:gd name="T97" fmla="*/ 2147483646 h 291"/>
                <a:gd name="T98" fmla="*/ 621665116 w 329"/>
                <a:gd name="T99" fmla="*/ 2147483646 h 291"/>
                <a:gd name="T100" fmla="*/ 477091037 w 329"/>
                <a:gd name="T101" fmla="*/ 2147483646 h 291"/>
                <a:gd name="T102" fmla="*/ 563836245 w 329"/>
                <a:gd name="T103" fmla="*/ 2147483646 h 291"/>
                <a:gd name="T104" fmla="*/ 766239194 w 329"/>
                <a:gd name="T105" fmla="*/ 2147483646 h 291"/>
                <a:gd name="T106" fmla="*/ 910813273 w 329"/>
                <a:gd name="T107" fmla="*/ 2147483646 h 291"/>
                <a:gd name="T108" fmla="*/ 1098756153 w 329"/>
                <a:gd name="T109" fmla="*/ 2147483646 h 291"/>
                <a:gd name="T110" fmla="*/ 1199957628 w 329"/>
                <a:gd name="T111" fmla="*/ 2147483646 h 291"/>
                <a:gd name="T112" fmla="*/ 1315615370 w 329"/>
                <a:gd name="T113" fmla="*/ 2147483646 h 291"/>
                <a:gd name="T114" fmla="*/ 1416816845 w 329"/>
                <a:gd name="T115" fmla="*/ 2147483646 h 291"/>
                <a:gd name="T116" fmla="*/ 1445733181 w 329"/>
                <a:gd name="T117" fmla="*/ 2147483646 h 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9" h="291">
                  <a:moveTo>
                    <a:pt x="100" y="234"/>
                  </a:moveTo>
                  <a:cubicBezTo>
                    <a:pt x="100" y="207"/>
                    <a:pt x="100" y="207"/>
                    <a:pt x="100" y="207"/>
                  </a:cubicBezTo>
                  <a:cubicBezTo>
                    <a:pt x="105" y="201"/>
                    <a:pt x="105" y="201"/>
                    <a:pt x="105" y="201"/>
                  </a:cubicBezTo>
                  <a:cubicBezTo>
                    <a:pt x="114" y="203"/>
                    <a:pt x="114" y="203"/>
                    <a:pt x="114" y="203"/>
                  </a:cubicBezTo>
                  <a:cubicBezTo>
                    <a:pt x="114" y="203"/>
                    <a:pt x="122" y="203"/>
                    <a:pt x="122" y="203"/>
                  </a:cubicBezTo>
                  <a:cubicBezTo>
                    <a:pt x="122" y="203"/>
                    <a:pt x="134" y="202"/>
                    <a:pt x="134" y="202"/>
                  </a:cubicBezTo>
                  <a:cubicBezTo>
                    <a:pt x="164" y="207"/>
                    <a:pt x="164" y="207"/>
                    <a:pt x="164" y="207"/>
                  </a:cubicBezTo>
                  <a:cubicBezTo>
                    <a:pt x="164" y="207"/>
                    <a:pt x="173" y="205"/>
                    <a:pt x="174" y="205"/>
                  </a:cubicBezTo>
                  <a:cubicBezTo>
                    <a:pt x="175" y="204"/>
                    <a:pt x="183" y="202"/>
                    <a:pt x="183" y="202"/>
                  </a:cubicBezTo>
                  <a:cubicBezTo>
                    <a:pt x="184" y="202"/>
                    <a:pt x="195" y="205"/>
                    <a:pt x="195" y="205"/>
                  </a:cubicBezTo>
                  <a:cubicBezTo>
                    <a:pt x="195" y="205"/>
                    <a:pt x="200" y="197"/>
                    <a:pt x="200" y="197"/>
                  </a:cubicBezTo>
                  <a:cubicBezTo>
                    <a:pt x="200" y="196"/>
                    <a:pt x="200" y="189"/>
                    <a:pt x="200" y="188"/>
                  </a:cubicBezTo>
                  <a:cubicBezTo>
                    <a:pt x="200" y="187"/>
                    <a:pt x="200" y="174"/>
                    <a:pt x="200" y="174"/>
                  </a:cubicBezTo>
                  <a:cubicBezTo>
                    <a:pt x="200" y="174"/>
                    <a:pt x="194" y="159"/>
                    <a:pt x="194" y="159"/>
                  </a:cubicBezTo>
                  <a:cubicBezTo>
                    <a:pt x="194" y="159"/>
                    <a:pt x="191" y="147"/>
                    <a:pt x="191" y="147"/>
                  </a:cubicBezTo>
                  <a:cubicBezTo>
                    <a:pt x="191" y="146"/>
                    <a:pt x="194" y="142"/>
                    <a:pt x="195" y="141"/>
                  </a:cubicBezTo>
                  <a:cubicBezTo>
                    <a:pt x="195" y="139"/>
                    <a:pt x="200" y="134"/>
                    <a:pt x="201" y="134"/>
                  </a:cubicBezTo>
                  <a:cubicBezTo>
                    <a:pt x="202" y="133"/>
                    <a:pt x="207" y="133"/>
                    <a:pt x="207" y="133"/>
                  </a:cubicBezTo>
                  <a:cubicBezTo>
                    <a:pt x="207" y="133"/>
                    <a:pt x="214" y="138"/>
                    <a:pt x="215" y="138"/>
                  </a:cubicBezTo>
                  <a:cubicBezTo>
                    <a:pt x="215" y="138"/>
                    <a:pt x="226" y="143"/>
                    <a:pt x="226" y="143"/>
                  </a:cubicBezTo>
                  <a:cubicBezTo>
                    <a:pt x="234" y="145"/>
                    <a:pt x="234" y="145"/>
                    <a:pt x="234" y="145"/>
                  </a:cubicBezTo>
                  <a:cubicBezTo>
                    <a:pt x="236" y="144"/>
                    <a:pt x="236" y="144"/>
                    <a:pt x="236" y="144"/>
                  </a:cubicBezTo>
                  <a:cubicBezTo>
                    <a:pt x="236" y="144"/>
                    <a:pt x="230" y="126"/>
                    <a:pt x="231" y="126"/>
                  </a:cubicBezTo>
                  <a:cubicBezTo>
                    <a:pt x="231" y="125"/>
                    <a:pt x="233" y="110"/>
                    <a:pt x="233" y="110"/>
                  </a:cubicBezTo>
                  <a:cubicBezTo>
                    <a:pt x="233" y="110"/>
                    <a:pt x="248" y="103"/>
                    <a:pt x="248" y="103"/>
                  </a:cubicBezTo>
                  <a:cubicBezTo>
                    <a:pt x="249" y="103"/>
                    <a:pt x="261" y="108"/>
                    <a:pt x="261" y="108"/>
                  </a:cubicBezTo>
                  <a:cubicBezTo>
                    <a:pt x="261" y="108"/>
                    <a:pt x="263" y="93"/>
                    <a:pt x="263" y="93"/>
                  </a:cubicBezTo>
                  <a:cubicBezTo>
                    <a:pt x="263" y="93"/>
                    <a:pt x="270" y="92"/>
                    <a:pt x="270" y="92"/>
                  </a:cubicBezTo>
                  <a:cubicBezTo>
                    <a:pt x="277" y="94"/>
                    <a:pt x="277" y="94"/>
                    <a:pt x="277" y="94"/>
                  </a:cubicBezTo>
                  <a:cubicBezTo>
                    <a:pt x="289" y="101"/>
                    <a:pt x="289" y="101"/>
                    <a:pt x="289" y="101"/>
                  </a:cubicBezTo>
                  <a:cubicBezTo>
                    <a:pt x="306" y="104"/>
                    <a:pt x="306" y="104"/>
                    <a:pt x="306" y="104"/>
                  </a:cubicBezTo>
                  <a:cubicBezTo>
                    <a:pt x="309" y="103"/>
                    <a:pt x="309" y="103"/>
                    <a:pt x="309" y="103"/>
                  </a:cubicBezTo>
                  <a:cubicBezTo>
                    <a:pt x="319" y="99"/>
                    <a:pt x="319" y="99"/>
                    <a:pt x="319" y="99"/>
                  </a:cubicBezTo>
                  <a:cubicBezTo>
                    <a:pt x="329" y="90"/>
                    <a:pt x="329" y="90"/>
                    <a:pt x="329" y="90"/>
                  </a:cubicBezTo>
                  <a:cubicBezTo>
                    <a:pt x="316" y="70"/>
                    <a:pt x="316" y="70"/>
                    <a:pt x="316" y="70"/>
                  </a:cubicBezTo>
                  <a:cubicBezTo>
                    <a:pt x="281" y="36"/>
                    <a:pt x="281" y="36"/>
                    <a:pt x="281" y="36"/>
                  </a:cubicBezTo>
                  <a:cubicBezTo>
                    <a:pt x="264" y="27"/>
                    <a:pt x="264" y="27"/>
                    <a:pt x="264" y="27"/>
                  </a:cubicBezTo>
                  <a:cubicBezTo>
                    <a:pt x="248" y="31"/>
                    <a:pt x="248" y="31"/>
                    <a:pt x="248" y="31"/>
                  </a:cubicBezTo>
                  <a:cubicBezTo>
                    <a:pt x="188" y="7"/>
                    <a:pt x="188" y="7"/>
                    <a:pt x="188" y="7"/>
                  </a:cubicBezTo>
                  <a:cubicBezTo>
                    <a:pt x="171" y="0"/>
                    <a:pt x="171" y="0"/>
                    <a:pt x="171" y="0"/>
                  </a:cubicBezTo>
                  <a:cubicBezTo>
                    <a:pt x="149" y="7"/>
                    <a:pt x="149" y="7"/>
                    <a:pt x="149" y="7"/>
                  </a:cubicBezTo>
                  <a:cubicBezTo>
                    <a:pt x="141" y="17"/>
                    <a:pt x="141" y="17"/>
                    <a:pt x="141" y="17"/>
                  </a:cubicBezTo>
                  <a:cubicBezTo>
                    <a:pt x="132" y="19"/>
                    <a:pt x="132" y="19"/>
                    <a:pt x="132" y="19"/>
                  </a:cubicBezTo>
                  <a:cubicBezTo>
                    <a:pt x="117" y="17"/>
                    <a:pt x="117" y="17"/>
                    <a:pt x="117" y="17"/>
                  </a:cubicBezTo>
                  <a:cubicBezTo>
                    <a:pt x="102" y="19"/>
                    <a:pt x="102" y="19"/>
                    <a:pt x="102" y="19"/>
                  </a:cubicBezTo>
                  <a:cubicBezTo>
                    <a:pt x="95" y="19"/>
                    <a:pt x="95" y="19"/>
                    <a:pt x="95" y="19"/>
                  </a:cubicBezTo>
                  <a:cubicBezTo>
                    <a:pt x="90" y="13"/>
                    <a:pt x="90" y="13"/>
                    <a:pt x="90" y="13"/>
                  </a:cubicBezTo>
                  <a:cubicBezTo>
                    <a:pt x="41" y="25"/>
                    <a:pt x="41" y="25"/>
                    <a:pt x="41" y="25"/>
                  </a:cubicBezTo>
                  <a:cubicBezTo>
                    <a:pt x="12" y="52"/>
                    <a:pt x="12" y="52"/>
                    <a:pt x="12" y="52"/>
                  </a:cubicBezTo>
                  <a:cubicBezTo>
                    <a:pt x="0" y="52"/>
                    <a:pt x="0" y="52"/>
                    <a:pt x="0" y="52"/>
                  </a:cubicBezTo>
                  <a:cubicBezTo>
                    <a:pt x="0" y="79"/>
                    <a:pt x="0" y="79"/>
                    <a:pt x="0" y="79"/>
                  </a:cubicBezTo>
                  <a:cubicBezTo>
                    <a:pt x="6" y="80"/>
                    <a:pt x="6" y="80"/>
                    <a:pt x="6" y="80"/>
                  </a:cubicBezTo>
                  <a:cubicBezTo>
                    <a:pt x="9" y="78"/>
                    <a:pt x="9" y="78"/>
                    <a:pt x="9" y="78"/>
                  </a:cubicBezTo>
                  <a:cubicBezTo>
                    <a:pt x="12" y="78"/>
                    <a:pt x="12" y="78"/>
                    <a:pt x="12" y="78"/>
                  </a:cubicBezTo>
                  <a:cubicBezTo>
                    <a:pt x="12" y="78"/>
                    <a:pt x="15" y="81"/>
                    <a:pt x="15" y="81"/>
                  </a:cubicBezTo>
                  <a:cubicBezTo>
                    <a:pt x="15" y="81"/>
                    <a:pt x="17" y="83"/>
                    <a:pt x="17" y="83"/>
                  </a:cubicBezTo>
                  <a:cubicBezTo>
                    <a:pt x="26" y="85"/>
                    <a:pt x="26" y="85"/>
                    <a:pt x="26" y="85"/>
                  </a:cubicBezTo>
                  <a:cubicBezTo>
                    <a:pt x="27" y="90"/>
                    <a:pt x="27" y="90"/>
                    <a:pt x="27" y="90"/>
                  </a:cubicBezTo>
                  <a:cubicBezTo>
                    <a:pt x="27" y="90"/>
                    <a:pt x="36" y="92"/>
                    <a:pt x="36" y="92"/>
                  </a:cubicBezTo>
                  <a:cubicBezTo>
                    <a:pt x="37" y="92"/>
                    <a:pt x="44" y="93"/>
                    <a:pt x="44" y="93"/>
                  </a:cubicBezTo>
                  <a:cubicBezTo>
                    <a:pt x="48" y="95"/>
                    <a:pt x="48" y="95"/>
                    <a:pt x="48" y="95"/>
                  </a:cubicBezTo>
                  <a:cubicBezTo>
                    <a:pt x="49" y="97"/>
                    <a:pt x="49" y="97"/>
                    <a:pt x="49" y="97"/>
                  </a:cubicBezTo>
                  <a:cubicBezTo>
                    <a:pt x="49" y="97"/>
                    <a:pt x="54" y="99"/>
                    <a:pt x="55" y="100"/>
                  </a:cubicBezTo>
                  <a:cubicBezTo>
                    <a:pt x="55" y="100"/>
                    <a:pt x="59" y="101"/>
                    <a:pt x="59" y="101"/>
                  </a:cubicBezTo>
                  <a:cubicBezTo>
                    <a:pt x="63" y="96"/>
                    <a:pt x="63" y="96"/>
                    <a:pt x="63" y="96"/>
                  </a:cubicBezTo>
                  <a:cubicBezTo>
                    <a:pt x="65" y="91"/>
                    <a:pt x="65" y="91"/>
                    <a:pt x="65" y="91"/>
                  </a:cubicBezTo>
                  <a:cubicBezTo>
                    <a:pt x="69" y="91"/>
                    <a:pt x="69" y="91"/>
                    <a:pt x="69" y="91"/>
                  </a:cubicBezTo>
                  <a:cubicBezTo>
                    <a:pt x="69" y="91"/>
                    <a:pt x="69" y="93"/>
                    <a:pt x="69" y="94"/>
                  </a:cubicBezTo>
                  <a:cubicBezTo>
                    <a:pt x="69" y="95"/>
                    <a:pt x="68" y="98"/>
                    <a:pt x="68" y="99"/>
                  </a:cubicBezTo>
                  <a:cubicBezTo>
                    <a:pt x="68" y="100"/>
                    <a:pt x="67" y="105"/>
                    <a:pt x="66" y="106"/>
                  </a:cubicBezTo>
                  <a:cubicBezTo>
                    <a:pt x="66" y="107"/>
                    <a:pt x="63" y="110"/>
                    <a:pt x="63" y="110"/>
                  </a:cubicBezTo>
                  <a:cubicBezTo>
                    <a:pt x="63" y="110"/>
                    <a:pt x="62" y="115"/>
                    <a:pt x="62" y="116"/>
                  </a:cubicBezTo>
                  <a:cubicBezTo>
                    <a:pt x="63" y="116"/>
                    <a:pt x="69" y="125"/>
                    <a:pt x="70" y="125"/>
                  </a:cubicBezTo>
                  <a:cubicBezTo>
                    <a:pt x="70" y="125"/>
                    <a:pt x="75" y="130"/>
                    <a:pt x="75" y="130"/>
                  </a:cubicBezTo>
                  <a:cubicBezTo>
                    <a:pt x="75" y="130"/>
                    <a:pt x="81" y="133"/>
                    <a:pt x="81" y="134"/>
                  </a:cubicBezTo>
                  <a:cubicBezTo>
                    <a:pt x="81" y="134"/>
                    <a:pt x="83" y="140"/>
                    <a:pt x="83" y="141"/>
                  </a:cubicBezTo>
                  <a:cubicBezTo>
                    <a:pt x="83" y="142"/>
                    <a:pt x="82" y="145"/>
                    <a:pt x="82" y="145"/>
                  </a:cubicBezTo>
                  <a:cubicBezTo>
                    <a:pt x="82" y="146"/>
                    <a:pt x="80" y="149"/>
                    <a:pt x="79" y="149"/>
                  </a:cubicBezTo>
                  <a:cubicBezTo>
                    <a:pt x="79" y="150"/>
                    <a:pt x="79" y="155"/>
                    <a:pt x="79" y="156"/>
                  </a:cubicBezTo>
                  <a:cubicBezTo>
                    <a:pt x="79" y="156"/>
                    <a:pt x="81" y="163"/>
                    <a:pt x="81" y="163"/>
                  </a:cubicBezTo>
                  <a:cubicBezTo>
                    <a:pt x="90" y="170"/>
                    <a:pt x="90" y="170"/>
                    <a:pt x="90" y="170"/>
                  </a:cubicBezTo>
                  <a:cubicBezTo>
                    <a:pt x="90" y="170"/>
                    <a:pt x="88" y="178"/>
                    <a:pt x="88" y="178"/>
                  </a:cubicBezTo>
                  <a:cubicBezTo>
                    <a:pt x="88" y="179"/>
                    <a:pt x="84" y="182"/>
                    <a:pt x="83" y="183"/>
                  </a:cubicBezTo>
                  <a:cubicBezTo>
                    <a:pt x="82" y="184"/>
                    <a:pt x="79" y="188"/>
                    <a:pt x="79" y="188"/>
                  </a:cubicBezTo>
                  <a:cubicBezTo>
                    <a:pt x="79" y="189"/>
                    <a:pt x="78" y="197"/>
                    <a:pt x="78" y="197"/>
                  </a:cubicBezTo>
                  <a:cubicBezTo>
                    <a:pt x="75" y="200"/>
                    <a:pt x="75" y="200"/>
                    <a:pt x="75" y="200"/>
                  </a:cubicBezTo>
                  <a:cubicBezTo>
                    <a:pt x="73" y="198"/>
                    <a:pt x="73" y="198"/>
                    <a:pt x="73" y="198"/>
                  </a:cubicBezTo>
                  <a:cubicBezTo>
                    <a:pt x="72" y="193"/>
                    <a:pt x="72" y="193"/>
                    <a:pt x="72" y="193"/>
                  </a:cubicBezTo>
                  <a:cubicBezTo>
                    <a:pt x="69" y="186"/>
                    <a:pt x="69" y="186"/>
                    <a:pt x="69" y="186"/>
                  </a:cubicBezTo>
                  <a:cubicBezTo>
                    <a:pt x="64" y="182"/>
                    <a:pt x="64" y="182"/>
                    <a:pt x="64" y="182"/>
                  </a:cubicBezTo>
                  <a:cubicBezTo>
                    <a:pt x="60" y="182"/>
                    <a:pt x="60" y="182"/>
                    <a:pt x="60" y="182"/>
                  </a:cubicBezTo>
                  <a:cubicBezTo>
                    <a:pt x="58" y="185"/>
                    <a:pt x="58" y="185"/>
                    <a:pt x="58" y="185"/>
                  </a:cubicBezTo>
                  <a:cubicBezTo>
                    <a:pt x="58" y="193"/>
                    <a:pt x="58" y="193"/>
                    <a:pt x="58" y="193"/>
                  </a:cubicBezTo>
                  <a:cubicBezTo>
                    <a:pt x="47" y="203"/>
                    <a:pt x="47" y="203"/>
                    <a:pt x="47" y="203"/>
                  </a:cubicBezTo>
                  <a:cubicBezTo>
                    <a:pt x="47" y="203"/>
                    <a:pt x="47" y="211"/>
                    <a:pt x="47" y="211"/>
                  </a:cubicBezTo>
                  <a:cubicBezTo>
                    <a:pt x="47" y="211"/>
                    <a:pt x="50" y="221"/>
                    <a:pt x="50" y="221"/>
                  </a:cubicBezTo>
                  <a:cubicBezTo>
                    <a:pt x="52" y="250"/>
                    <a:pt x="52" y="250"/>
                    <a:pt x="52" y="250"/>
                  </a:cubicBezTo>
                  <a:cubicBezTo>
                    <a:pt x="48" y="256"/>
                    <a:pt x="48" y="256"/>
                    <a:pt x="48" y="256"/>
                  </a:cubicBezTo>
                  <a:cubicBezTo>
                    <a:pt x="49" y="265"/>
                    <a:pt x="49" y="265"/>
                    <a:pt x="49" y="265"/>
                  </a:cubicBezTo>
                  <a:cubicBezTo>
                    <a:pt x="49" y="265"/>
                    <a:pt x="44" y="268"/>
                    <a:pt x="43" y="268"/>
                  </a:cubicBezTo>
                  <a:cubicBezTo>
                    <a:pt x="43" y="269"/>
                    <a:pt x="39" y="273"/>
                    <a:pt x="39" y="273"/>
                  </a:cubicBezTo>
                  <a:cubicBezTo>
                    <a:pt x="39" y="273"/>
                    <a:pt x="34" y="275"/>
                    <a:pt x="33" y="276"/>
                  </a:cubicBezTo>
                  <a:cubicBezTo>
                    <a:pt x="33" y="277"/>
                    <a:pt x="32" y="280"/>
                    <a:pt x="32" y="280"/>
                  </a:cubicBezTo>
                  <a:cubicBezTo>
                    <a:pt x="32" y="280"/>
                    <a:pt x="39" y="287"/>
                    <a:pt x="39" y="288"/>
                  </a:cubicBezTo>
                  <a:cubicBezTo>
                    <a:pt x="40" y="288"/>
                    <a:pt x="45" y="291"/>
                    <a:pt x="45" y="291"/>
                  </a:cubicBezTo>
                  <a:cubicBezTo>
                    <a:pt x="53" y="282"/>
                    <a:pt x="53" y="282"/>
                    <a:pt x="53" y="282"/>
                  </a:cubicBezTo>
                  <a:cubicBezTo>
                    <a:pt x="58" y="282"/>
                    <a:pt x="58" y="282"/>
                    <a:pt x="58" y="282"/>
                  </a:cubicBezTo>
                  <a:cubicBezTo>
                    <a:pt x="63" y="281"/>
                    <a:pt x="63" y="281"/>
                    <a:pt x="63" y="281"/>
                  </a:cubicBezTo>
                  <a:cubicBezTo>
                    <a:pt x="69" y="282"/>
                    <a:pt x="69" y="282"/>
                    <a:pt x="69" y="282"/>
                  </a:cubicBezTo>
                  <a:cubicBezTo>
                    <a:pt x="76" y="279"/>
                    <a:pt x="76" y="279"/>
                    <a:pt x="76" y="279"/>
                  </a:cubicBezTo>
                  <a:cubicBezTo>
                    <a:pt x="81" y="274"/>
                    <a:pt x="81" y="274"/>
                    <a:pt x="81" y="274"/>
                  </a:cubicBezTo>
                  <a:cubicBezTo>
                    <a:pt x="83" y="274"/>
                    <a:pt x="83" y="274"/>
                    <a:pt x="83" y="274"/>
                  </a:cubicBezTo>
                  <a:cubicBezTo>
                    <a:pt x="86" y="275"/>
                    <a:pt x="86" y="275"/>
                    <a:pt x="86" y="275"/>
                  </a:cubicBezTo>
                  <a:cubicBezTo>
                    <a:pt x="91" y="273"/>
                    <a:pt x="91" y="273"/>
                    <a:pt x="91" y="273"/>
                  </a:cubicBezTo>
                  <a:cubicBezTo>
                    <a:pt x="93" y="275"/>
                    <a:pt x="93" y="275"/>
                    <a:pt x="93" y="275"/>
                  </a:cubicBezTo>
                  <a:cubicBezTo>
                    <a:pt x="98" y="272"/>
                    <a:pt x="98" y="272"/>
                    <a:pt x="98" y="272"/>
                  </a:cubicBezTo>
                  <a:cubicBezTo>
                    <a:pt x="97" y="265"/>
                    <a:pt x="97" y="265"/>
                    <a:pt x="97" y="265"/>
                  </a:cubicBezTo>
                  <a:lnTo>
                    <a:pt x="100" y="234"/>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0" name="Freeform 63">
              <a:extLst>
                <a:ext uri="{FF2B5EF4-FFF2-40B4-BE49-F238E27FC236}">
                  <a16:creationId xmlns:a16="http://schemas.microsoft.com/office/drawing/2014/main" xmlns="" id="{BB5A954F-0465-78B2-C1DA-013BDFD987C7}"/>
                </a:ext>
              </a:extLst>
            </p:cNvPr>
            <p:cNvSpPr>
              <a:spLocks noEditPoints="1"/>
            </p:cNvSpPr>
            <p:nvPr/>
          </p:nvSpPr>
          <p:spPr bwMode="auto">
            <a:xfrm>
              <a:off x="2709863" y="5562600"/>
              <a:ext cx="558800" cy="666750"/>
            </a:xfrm>
            <a:custGeom>
              <a:avLst/>
              <a:gdLst>
                <a:gd name="T0" fmla="*/ 520212389 w 147"/>
                <a:gd name="T1" fmla="*/ 2147483646 h 175"/>
                <a:gd name="T2" fmla="*/ 476861673 w 147"/>
                <a:gd name="T3" fmla="*/ 2147483646 h 175"/>
                <a:gd name="T4" fmla="*/ 997074063 w 147"/>
                <a:gd name="T5" fmla="*/ 2119350600 h 175"/>
                <a:gd name="T6" fmla="*/ 1040424778 w 147"/>
                <a:gd name="T7" fmla="*/ 2090318400 h 175"/>
                <a:gd name="T8" fmla="*/ 1011523034 w 147"/>
                <a:gd name="T9" fmla="*/ 2061286200 h 175"/>
                <a:gd name="T10" fmla="*/ 997074063 w 147"/>
                <a:gd name="T11" fmla="*/ 2119350600 h 175"/>
                <a:gd name="T12" fmla="*/ 1502833679 w 147"/>
                <a:gd name="T13" fmla="*/ 2147483646 h 175"/>
                <a:gd name="T14" fmla="*/ 1329430816 w 147"/>
                <a:gd name="T15" fmla="*/ 2147483646 h 175"/>
                <a:gd name="T16" fmla="*/ 1473935736 w 147"/>
                <a:gd name="T17" fmla="*/ 2147483646 h 175"/>
                <a:gd name="T18" fmla="*/ 1632889627 w 147"/>
                <a:gd name="T19" fmla="*/ 2147483646 h 175"/>
                <a:gd name="T20" fmla="*/ 260104294 w 147"/>
                <a:gd name="T21" fmla="*/ 2147483646 h 175"/>
                <a:gd name="T22" fmla="*/ 332356754 w 147"/>
                <a:gd name="T23" fmla="*/ 2147483646 h 175"/>
                <a:gd name="T24" fmla="*/ 202304607 w 147"/>
                <a:gd name="T25" fmla="*/ 2147483646 h 175"/>
                <a:gd name="T26" fmla="*/ 1849643205 w 147"/>
                <a:gd name="T27" fmla="*/ 1553222700 h 175"/>
                <a:gd name="T28" fmla="*/ 1343883589 w 147"/>
                <a:gd name="T29" fmla="*/ 1509674400 h 175"/>
                <a:gd name="T30" fmla="*/ 1589538912 w 147"/>
                <a:gd name="T31" fmla="*/ 1001610900 h 175"/>
                <a:gd name="T32" fmla="*/ 1156027954 w 147"/>
                <a:gd name="T33" fmla="*/ 856449900 h 175"/>
                <a:gd name="T34" fmla="*/ 621366593 w 147"/>
                <a:gd name="T35" fmla="*/ 725805000 h 175"/>
                <a:gd name="T36" fmla="*/ 419058185 w 147"/>
                <a:gd name="T37" fmla="*/ 333870300 h 175"/>
                <a:gd name="T38" fmla="*/ 361258498 w 147"/>
                <a:gd name="T39" fmla="*/ 72580500 h 175"/>
                <a:gd name="T40" fmla="*/ 231206351 w 147"/>
                <a:gd name="T41" fmla="*/ 377418600 h 175"/>
                <a:gd name="T42" fmla="*/ 260104294 w 147"/>
                <a:gd name="T43" fmla="*/ 624192300 h 175"/>
                <a:gd name="T44" fmla="*/ 245655322 w 147"/>
                <a:gd name="T45" fmla="*/ 783869400 h 175"/>
                <a:gd name="T46" fmla="*/ 231206351 w 147"/>
                <a:gd name="T47" fmla="*/ 987094800 h 175"/>
                <a:gd name="T48" fmla="*/ 57799687 w 147"/>
                <a:gd name="T49" fmla="*/ 1204836300 h 175"/>
                <a:gd name="T50" fmla="*/ 28901744 w 147"/>
                <a:gd name="T51" fmla="*/ 1683867600 h 175"/>
                <a:gd name="T52" fmla="*/ 332356754 w 147"/>
                <a:gd name="T53" fmla="*/ 1814512500 h 175"/>
                <a:gd name="T54" fmla="*/ 274557067 w 147"/>
                <a:gd name="T55" fmla="*/ 2147483646 h 175"/>
                <a:gd name="T56" fmla="*/ 346809527 w 147"/>
                <a:gd name="T57" fmla="*/ 2147483646 h 175"/>
                <a:gd name="T58" fmla="*/ 505763418 w 147"/>
                <a:gd name="T59" fmla="*/ 2147483646 h 175"/>
                <a:gd name="T60" fmla="*/ 419058185 w 147"/>
                <a:gd name="T61" fmla="*/ 2147483646 h 175"/>
                <a:gd name="T62" fmla="*/ 476861673 w 147"/>
                <a:gd name="T63" fmla="*/ 2147483646 h 175"/>
                <a:gd name="T64" fmla="*/ 520212389 w 147"/>
                <a:gd name="T65" fmla="*/ 2147483646 h 175"/>
                <a:gd name="T66" fmla="*/ 592464849 w 147"/>
                <a:gd name="T67" fmla="*/ 1901609100 h 175"/>
                <a:gd name="T68" fmla="*/ 563563105 w 147"/>
                <a:gd name="T69" fmla="*/ 2147483646 h 175"/>
                <a:gd name="T70" fmla="*/ 578012076 w 147"/>
                <a:gd name="T71" fmla="*/ 2147483646 h 175"/>
                <a:gd name="T72" fmla="*/ 722516996 w 147"/>
                <a:gd name="T73" fmla="*/ 2147483646 h 175"/>
                <a:gd name="T74" fmla="*/ 722516996 w 147"/>
                <a:gd name="T75" fmla="*/ 1959673500 h 175"/>
                <a:gd name="T76" fmla="*/ 679166280 w 147"/>
                <a:gd name="T77" fmla="*/ 1887093000 h 175"/>
                <a:gd name="T78" fmla="*/ 780316683 w 147"/>
                <a:gd name="T79" fmla="*/ 2017737900 h 175"/>
                <a:gd name="T80" fmla="*/ 852569143 w 147"/>
                <a:gd name="T81" fmla="*/ 2147483646 h 175"/>
                <a:gd name="T82" fmla="*/ 1098224465 w 147"/>
                <a:gd name="T83" fmla="*/ 2147483646 h 175"/>
                <a:gd name="T84" fmla="*/ 1040424778 w 147"/>
                <a:gd name="T85" fmla="*/ 2147483646 h 175"/>
                <a:gd name="T86" fmla="*/ 939270574 w 147"/>
                <a:gd name="T87" fmla="*/ 2090318400 h 175"/>
                <a:gd name="T88" fmla="*/ 1011523034 w 147"/>
                <a:gd name="T89" fmla="*/ 1916125200 h 175"/>
                <a:gd name="T90" fmla="*/ 1054873750 w 147"/>
                <a:gd name="T91" fmla="*/ 1887093000 h 175"/>
                <a:gd name="T92" fmla="*/ 1127126210 w 147"/>
                <a:gd name="T93" fmla="*/ 2147483646 h 175"/>
                <a:gd name="T94" fmla="*/ 1170476925 w 147"/>
                <a:gd name="T95" fmla="*/ 2133866700 h 175"/>
                <a:gd name="T96" fmla="*/ 1170476925 w 147"/>
                <a:gd name="T97" fmla="*/ 2075802300 h 175"/>
                <a:gd name="T98" fmla="*/ 1329430816 w 147"/>
                <a:gd name="T99" fmla="*/ 2147483646 h 175"/>
                <a:gd name="T100" fmla="*/ 1372781532 w 147"/>
                <a:gd name="T101" fmla="*/ 2046770100 h 175"/>
                <a:gd name="T102" fmla="*/ 1127126210 w 147"/>
                <a:gd name="T103" fmla="*/ 1814512500 h 175"/>
                <a:gd name="T104" fmla="*/ 1257178356 w 147"/>
                <a:gd name="T105" fmla="*/ 1843544700 h 175"/>
                <a:gd name="T106" fmla="*/ 1459482963 w 147"/>
                <a:gd name="T107" fmla="*/ 2075802300 h 175"/>
                <a:gd name="T108" fmla="*/ 1705142087 w 147"/>
                <a:gd name="T109" fmla="*/ 2147483646 h 175"/>
                <a:gd name="T110" fmla="*/ 1734040030 w 147"/>
                <a:gd name="T111" fmla="*/ 2147483646 h 175"/>
                <a:gd name="T112" fmla="*/ 1849643205 w 147"/>
                <a:gd name="T113" fmla="*/ 2147483646 h 175"/>
                <a:gd name="T114" fmla="*/ 2124200272 w 147"/>
                <a:gd name="T115" fmla="*/ 2147483646 h 175"/>
                <a:gd name="T116" fmla="*/ 1994148125 w 147"/>
                <a:gd name="T117" fmla="*/ 1916125200 h 1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7" h="175">
                  <a:moveTo>
                    <a:pt x="35" y="164"/>
                  </a:moveTo>
                  <a:cubicBezTo>
                    <a:pt x="36" y="164"/>
                    <a:pt x="36" y="164"/>
                    <a:pt x="36" y="165"/>
                  </a:cubicBezTo>
                  <a:cubicBezTo>
                    <a:pt x="36" y="165"/>
                    <a:pt x="36" y="165"/>
                    <a:pt x="36" y="165"/>
                  </a:cubicBezTo>
                  <a:cubicBezTo>
                    <a:pt x="36" y="166"/>
                    <a:pt x="36" y="167"/>
                    <a:pt x="36" y="168"/>
                  </a:cubicBezTo>
                  <a:cubicBezTo>
                    <a:pt x="36" y="168"/>
                    <a:pt x="36" y="168"/>
                    <a:pt x="36" y="168"/>
                  </a:cubicBezTo>
                  <a:cubicBezTo>
                    <a:pt x="35" y="168"/>
                    <a:pt x="35" y="168"/>
                    <a:pt x="35" y="168"/>
                  </a:cubicBezTo>
                  <a:cubicBezTo>
                    <a:pt x="34" y="168"/>
                    <a:pt x="34" y="167"/>
                    <a:pt x="34" y="167"/>
                  </a:cubicBezTo>
                  <a:cubicBezTo>
                    <a:pt x="34" y="167"/>
                    <a:pt x="34" y="166"/>
                    <a:pt x="34" y="166"/>
                  </a:cubicBezTo>
                  <a:cubicBezTo>
                    <a:pt x="34" y="166"/>
                    <a:pt x="33" y="166"/>
                    <a:pt x="33" y="166"/>
                  </a:cubicBezTo>
                  <a:cubicBezTo>
                    <a:pt x="33" y="166"/>
                    <a:pt x="33" y="166"/>
                    <a:pt x="33" y="165"/>
                  </a:cubicBezTo>
                  <a:cubicBezTo>
                    <a:pt x="33" y="165"/>
                    <a:pt x="33" y="165"/>
                    <a:pt x="33" y="165"/>
                  </a:cubicBezTo>
                  <a:cubicBezTo>
                    <a:pt x="33" y="165"/>
                    <a:pt x="33" y="165"/>
                    <a:pt x="33" y="164"/>
                  </a:cubicBezTo>
                  <a:cubicBezTo>
                    <a:pt x="33" y="164"/>
                    <a:pt x="33" y="164"/>
                    <a:pt x="34" y="164"/>
                  </a:cubicBezTo>
                  <a:cubicBezTo>
                    <a:pt x="34" y="164"/>
                    <a:pt x="35" y="164"/>
                    <a:pt x="35" y="164"/>
                  </a:cubicBezTo>
                  <a:close/>
                  <a:moveTo>
                    <a:pt x="69" y="146"/>
                  </a:moveTo>
                  <a:cubicBezTo>
                    <a:pt x="70" y="147"/>
                    <a:pt x="70" y="148"/>
                    <a:pt x="71" y="148"/>
                  </a:cubicBezTo>
                  <a:cubicBezTo>
                    <a:pt x="71" y="149"/>
                    <a:pt x="71" y="149"/>
                    <a:pt x="72" y="149"/>
                  </a:cubicBezTo>
                  <a:cubicBezTo>
                    <a:pt x="72" y="149"/>
                    <a:pt x="72" y="149"/>
                    <a:pt x="72" y="149"/>
                  </a:cubicBezTo>
                  <a:cubicBezTo>
                    <a:pt x="72" y="149"/>
                    <a:pt x="72" y="149"/>
                    <a:pt x="72" y="149"/>
                  </a:cubicBezTo>
                  <a:cubicBezTo>
                    <a:pt x="72" y="147"/>
                    <a:pt x="72" y="146"/>
                    <a:pt x="72" y="144"/>
                  </a:cubicBezTo>
                  <a:cubicBezTo>
                    <a:pt x="72" y="144"/>
                    <a:pt x="72" y="143"/>
                    <a:pt x="72" y="143"/>
                  </a:cubicBezTo>
                  <a:cubicBezTo>
                    <a:pt x="72" y="143"/>
                    <a:pt x="72" y="142"/>
                    <a:pt x="72" y="142"/>
                  </a:cubicBezTo>
                  <a:cubicBezTo>
                    <a:pt x="72" y="141"/>
                    <a:pt x="71" y="141"/>
                    <a:pt x="71" y="141"/>
                  </a:cubicBezTo>
                  <a:cubicBezTo>
                    <a:pt x="70" y="141"/>
                    <a:pt x="70" y="141"/>
                    <a:pt x="70" y="142"/>
                  </a:cubicBezTo>
                  <a:cubicBezTo>
                    <a:pt x="70" y="142"/>
                    <a:pt x="70" y="142"/>
                    <a:pt x="70" y="142"/>
                  </a:cubicBezTo>
                  <a:cubicBezTo>
                    <a:pt x="69" y="143"/>
                    <a:pt x="69" y="143"/>
                    <a:pt x="68" y="143"/>
                  </a:cubicBezTo>
                  <a:cubicBezTo>
                    <a:pt x="68" y="143"/>
                    <a:pt x="68" y="143"/>
                    <a:pt x="67" y="143"/>
                  </a:cubicBezTo>
                  <a:cubicBezTo>
                    <a:pt x="67" y="143"/>
                    <a:pt x="67" y="143"/>
                    <a:pt x="67" y="144"/>
                  </a:cubicBezTo>
                  <a:cubicBezTo>
                    <a:pt x="67" y="144"/>
                    <a:pt x="67" y="145"/>
                    <a:pt x="68" y="145"/>
                  </a:cubicBezTo>
                  <a:cubicBezTo>
                    <a:pt x="68" y="145"/>
                    <a:pt x="69" y="145"/>
                    <a:pt x="69" y="146"/>
                  </a:cubicBezTo>
                  <a:cubicBezTo>
                    <a:pt x="69" y="146"/>
                    <a:pt x="69" y="146"/>
                    <a:pt x="69" y="146"/>
                  </a:cubicBezTo>
                  <a:close/>
                  <a:moveTo>
                    <a:pt x="111" y="154"/>
                  </a:moveTo>
                  <a:cubicBezTo>
                    <a:pt x="111" y="153"/>
                    <a:pt x="110" y="153"/>
                    <a:pt x="109" y="153"/>
                  </a:cubicBezTo>
                  <a:cubicBezTo>
                    <a:pt x="108" y="153"/>
                    <a:pt x="107" y="152"/>
                    <a:pt x="106" y="151"/>
                  </a:cubicBezTo>
                  <a:cubicBezTo>
                    <a:pt x="105" y="151"/>
                    <a:pt x="105" y="150"/>
                    <a:pt x="104" y="150"/>
                  </a:cubicBezTo>
                  <a:cubicBezTo>
                    <a:pt x="104" y="149"/>
                    <a:pt x="103" y="149"/>
                    <a:pt x="103" y="149"/>
                  </a:cubicBezTo>
                  <a:cubicBezTo>
                    <a:pt x="102" y="149"/>
                    <a:pt x="102" y="150"/>
                    <a:pt x="102" y="151"/>
                  </a:cubicBezTo>
                  <a:cubicBezTo>
                    <a:pt x="100" y="154"/>
                    <a:pt x="96" y="156"/>
                    <a:pt x="95" y="160"/>
                  </a:cubicBezTo>
                  <a:cubicBezTo>
                    <a:pt x="94" y="161"/>
                    <a:pt x="94" y="162"/>
                    <a:pt x="93" y="163"/>
                  </a:cubicBezTo>
                  <a:cubicBezTo>
                    <a:pt x="93" y="163"/>
                    <a:pt x="92" y="163"/>
                    <a:pt x="92" y="164"/>
                  </a:cubicBezTo>
                  <a:cubicBezTo>
                    <a:pt x="92" y="165"/>
                    <a:pt x="92" y="166"/>
                    <a:pt x="92" y="167"/>
                  </a:cubicBezTo>
                  <a:cubicBezTo>
                    <a:pt x="94" y="167"/>
                    <a:pt x="95" y="166"/>
                    <a:pt x="96" y="167"/>
                  </a:cubicBezTo>
                  <a:cubicBezTo>
                    <a:pt x="97" y="168"/>
                    <a:pt x="97" y="168"/>
                    <a:pt x="97" y="168"/>
                  </a:cubicBezTo>
                  <a:cubicBezTo>
                    <a:pt x="98" y="169"/>
                    <a:pt x="99" y="168"/>
                    <a:pt x="100" y="168"/>
                  </a:cubicBezTo>
                  <a:cubicBezTo>
                    <a:pt x="101" y="168"/>
                    <a:pt x="101" y="167"/>
                    <a:pt x="102" y="167"/>
                  </a:cubicBezTo>
                  <a:cubicBezTo>
                    <a:pt x="104" y="166"/>
                    <a:pt x="106" y="166"/>
                    <a:pt x="108" y="165"/>
                  </a:cubicBezTo>
                  <a:cubicBezTo>
                    <a:pt x="109" y="165"/>
                    <a:pt x="110" y="165"/>
                    <a:pt x="111" y="164"/>
                  </a:cubicBezTo>
                  <a:cubicBezTo>
                    <a:pt x="112" y="164"/>
                    <a:pt x="113" y="163"/>
                    <a:pt x="113" y="163"/>
                  </a:cubicBezTo>
                  <a:cubicBezTo>
                    <a:pt x="114" y="162"/>
                    <a:pt x="114" y="161"/>
                    <a:pt x="114" y="160"/>
                  </a:cubicBezTo>
                  <a:cubicBezTo>
                    <a:pt x="114" y="160"/>
                    <a:pt x="113" y="160"/>
                    <a:pt x="113" y="159"/>
                  </a:cubicBezTo>
                  <a:cubicBezTo>
                    <a:pt x="113" y="158"/>
                    <a:pt x="113" y="157"/>
                    <a:pt x="112" y="156"/>
                  </a:cubicBezTo>
                  <a:cubicBezTo>
                    <a:pt x="112" y="155"/>
                    <a:pt x="112" y="155"/>
                    <a:pt x="112" y="155"/>
                  </a:cubicBezTo>
                  <a:cubicBezTo>
                    <a:pt x="111" y="154"/>
                    <a:pt x="111" y="154"/>
                    <a:pt x="111" y="154"/>
                  </a:cubicBezTo>
                  <a:close/>
                  <a:moveTo>
                    <a:pt x="14" y="168"/>
                  </a:moveTo>
                  <a:cubicBezTo>
                    <a:pt x="14" y="169"/>
                    <a:pt x="18" y="171"/>
                    <a:pt x="18" y="171"/>
                  </a:cubicBezTo>
                  <a:cubicBezTo>
                    <a:pt x="18" y="171"/>
                    <a:pt x="18" y="173"/>
                    <a:pt x="18" y="174"/>
                  </a:cubicBezTo>
                  <a:cubicBezTo>
                    <a:pt x="20" y="174"/>
                    <a:pt x="21" y="174"/>
                    <a:pt x="22" y="174"/>
                  </a:cubicBezTo>
                  <a:cubicBezTo>
                    <a:pt x="22" y="174"/>
                    <a:pt x="23" y="174"/>
                    <a:pt x="23" y="174"/>
                  </a:cubicBezTo>
                  <a:cubicBezTo>
                    <a:pt x="23" y="174"/>
                    <a:pt x="23" y="174"/>
                    <a:pt x="23" y="173"/>
                  </a:cubicBezTo>
                  <a:cubicBezTo>
                    <a:pt x="23" y="172"/>
                    <a:pt x="23" y="171"/>
                    <a:pt x="23" y="170"/>
                  </a:cubicBezTo>
                  <a:cubicBezTo>
                    <a:pt x="22" y="168"/>
                    <a:pt x="20" y="167"/>
                    <a:pt x="19" y="166"/>
                  </a:cubicBezTo>
                  <a:cubicBezTo>
                    <a:pt x="17" y="164"/>
                    <a:pt x="17" y="161"/>
                    <a:pt x="16" y="158"/>
                  </a:cubicBezTo>
                  <a:cubicBezTo>
                    <a:pt x="16" y="158"/>
                    <a:pt x="16" y="157"/>
                    <a:pt x="15" y="157"/>
                  </a:cubicBezTo>
                  <a:cubicBezTo>
                    <a:pt x="15" y="158"/>
                    <a:pt x="14" y="161"/>
                    <a:pt x="14" y="161"/>
                  </a:cubicBezTo>
                  <a:cubicBezTo>
                    <a:pt x="14" y="162"/>
                    <a:pt x="14" y="168"/>
                    <a:pt x="14" y="168"/>
                  </a:cubicBezTo>
                  <a:close/>
                  <a:moveTo>
                    <a:pt x="138" y="132"/>
                  </a:moveTo>
                  <a:cubicBezTo>
                    <a:pt x="138" y="131"/>
                    <a:pt x="140" y="126"/>
                    <a:pt x="140" y="126"/>
                  </a:cubicBezTo>
                  <a:cubicBezTo>
                    <a:pt x="140" y="126"/>
                    <a:pt x="141" y="124"/>
                    <a:pt x="141" y="123"/>
                  </a:cubicBezTo>
                  <a:cubicBezTo>
                    <a:pt x="141" y="123"/>
                    <a:pt x="136" y="114"/>
                    <a:pt x="135" y="113"/>
                  </a:cubicBezTo>
                  <a:cubicBezTo>
                    <a:pt x="135" y="113"/>
                    <a:pt x="129" y="107"/>
                    <a:pt x="128" y="107"/>
                  </a:cubicBezTo>
                  <a:cubicBezTo>
                    <a:pt x="127" y="106"/>
                    <a:pt x="118" y="105"/>
                    <a:pt x="118" y="105"/>
                  </a:cubicBezTo>
                  <a:cubicBezTo>
                    <a:pt x="117" y="105"/>
                    <a:pt x="114" y="104"/>
                    <a:pt x="114" y="104"/>
                  </a:cubicBezTo>
                  <a:cubicBezTo>
                    <a:pt x="113" y="104"/>
                    <a:pt x="106" y="106"/>
                    <a:pt x="106" y="106"/>
                  </a:cubicBezTo>
                  <a:cubicBezTo>
                    <a:pt x="106" y="106"/>
                    <a:pt x="101" y="107"/>
                    <a:pt x="100" y="107"/>
                  </a:cubicBezTo>
                  <a:cubicBezTo>
                    <a:pt x="99" y="107"/>
                    <a:pt x="93" y="104"/>
                    <a:pt x="93" y="104"/>
                  </a:cubicBezTo>
                  <a:cubicBezTo>
                    <a:pt x="93" y="104"/>
                    <a:pt x="92" y="100"/>
                    <a:pt x="92" y="99"/>
                  </a:cubicBezTo>
                  <a:cubicBezTo>
                    <a:pt x="92" y="99"/>
                    <a:pt x="98" y="95"/>
                    <a:pt x="99" y="94"/>
                  </a:cubicBezTo>
                  <a:cubicBezTo>
                    <a:pt x="99" y="94"/>
                    <a:pt x="104" y="93"/>
                    <a:pt x="104" y="93"/>
                  </a:cubicBezTo>
                  <a:cubicBezTo>
                    <a:pt x="104" y="93"/>
                    <a:pt x="104" y="86"/>
                    <a:pt x="105" y="84"/>
                  </a:cubicBezTo>
                  <a:cubicBezTo>
                    <a:pt x="105" y="82"/>
                    <a:pt x="110" y="70"/>
                    <a:pt x="110" y="69"/>
                  </a:cubicBezTo>
                  <a:cubicBezTo>
                    <a:pt x="110" y="69"/>
                    <a:pt x="106" y="63"/>
                    <a:pt x="106" y="63"/>
                  </a:cubicBezTo>
                  <a:cubicBezTo>
                    <a:pt x="103" y="65"/>
                    <a:pt x="103" y="65"/>
                    <a:pt x="103" y="65"/>
                  </a:cubicBezTo>
                  <a:cubicBezTo>
                    <a:pt x="103" y="65"/>
                    <a:pt x="97" y="66"/>
                    <a:pt x="96" y="65"/>
                  </a:cubicBezTo>
                  <a:cubicBezTo>
                    <a:pt x="94" y="64"/>
                    <a:pt x="90" y="62"/>
                    <a:pt x="89" y="62"/>
                  </a:cubicBezTo>
                  <a:cubicBezTo>
                    <a:pt x="88" y="61"/>
                    <a:pt x="81" y="59"/>
                    <a:pt x="80" y="59"/>
                  </a:cubicBezTo>
                  <a:cubicBezTo>
                    <a:pt x="79" y="59"/>
                    <a:pt x="74" y="60"/>
                    <a:pt x="74" y="60"/>
                  </a:cubicBezTo>
                  <a:cubicBezTo>
                    <a:pt x="73" y="60"/>
                    <a:pt x="66" y="62"/>
                    <a:pt x="65" y="62"/>
                  </a:cubicBezTo>
                  <a:cubicBezTo>
                    <a:pt x="64" y="62"/>
                    <a:pt x="61" y="62"/>
                    <a:pt x="60" y="62"/>
                  </a:cubicBezTo>
                  <a:cubicBezTo>
                    <a:pt x="59" y="62"/>
                    <a:pt x="52" y="58"/>
                    <a:pt x="51" y="58"/>
                  </a:cubicBezTo>
                  <a:cubicBezTo>
                    <a:pt x="50" y="57"/>
                    <a:pt x="43" y="50"/>
                    <a:pt x="43" y="50"/>
                  </a:cubicBezTo>
                  <a:cubicBezTo>
                    <a:pt x="43" y="50"/>
                    <a:pt x="43" y="36"/>
                    <a:pt x="43" y="36"/>
                  </a:cubicBezTo>
                  <a:cubicBezTo>
                    <a:pt x="44" y="35"/>
                    <a:pt x="43" y="31"/>
                    <a:pt x="42" y="30"/>
                  </a:cubicBezTo>
                  <a:cubicBezTo>
                    <a:pt x="42" y="30"/>
                    <a:pt x="35" y="29"/>
                    <a:pt x="34" y="29"/>
                  </a:cubicBezTo>
                  <a:cubicBezTo>
                    <a:pt x="33" y="29"/>
                    <a:pt x="30" y="28"/>
                    <a:pt x="30" y="28"/>
                  </a:cubicBezTo>
                  <a:cubicBezTo>
                    <a:pt x="30" y="28"/>
                    <a:pt x="29" y="24"/>
                    <a:pt x="29" y="23"/>
                  </a:cubicBezTo>
                  <a:cubicBezTo>
                    <a:pt x="30" y="22"/>
                    <a:pt x="31" y="14"/>
                    <a:pt x="32" y="13"/>
                  </a:cubicBezTo>
                  <a:cubicBezTo>
                    <a:pt x="32" y="12"/>
                    <a:pt x="32" y="5"/>
                    <a:pt x="33" y="4"/>
                  </a:cubicBezTo>
                  <a:cubicBezTo>
                    <a:pt x="33" y="3"/>
                    <a:pt x="33" y="1"/>
                    <a:pt x="33" y="1"/>
                  </a:cubicBezTo>
                  <a:cubicBezTo>
                    <a:pt x="28" y="0"/>
                    <a:pt x="28" y="0"/>
                    <a:pt x="28" y="0"/>
                  </a:cubicBezTo>
                  <a:cubicBezTo>
                    <a:pt x="28" y="1"/>
                    <a:pt x="25" y="5"/>
                    <a:pt x="25" y="5"/>
                  </a:cubicBezTo>
                  <a:cubicBezTo>
                    <a:pt x="25" y="5"/>
                    <a:pt x="27" y="9"/>
                    <a:pt x="27" y="10"/>
                  </a:cubicBezTo>
                  <a:cubicBezTo>
                    <a:pt x="27" y="11"/>
                    <a:pt x="25" y="16"/>
                    <a:pt x="24" y="17"/>
                  </a:cubicBezTo>
                  <a:cubicBezTo>
                    <a:pt x="24" y="18"/>
                    <a:pt x="21" y="22"/>
                    <a:pt x="21" y="22"/>
                  </a:cubicBezTo>
                  <a:cubicBezTo>
                    <a:pt x="21" y="22"/>
                    <a:pt x="18" y="22"/>
                    <a:pt x="18" y="23"/>
                  </a:cubicBezTo>
                  <a:cubicBezTo>
                    <a:pt x="18" y="23"/>
                    <a:pt x="16" y="26"/>
                    <a:pt x="16" y="26"/>
                  </a:cubicBezTo>
                  <a:cubicBezTo>
                    <a:pt x="16" y="34"/>
                    <a:pt x="16" y="34"/>
                    <a:pt x="16" y="34"/>
                  </a:cubicBezTo>
                  <a:cubicBezTo>
                    <a:pt x="16" y="34"/>
                    <a:pt x="13" y="37"/>
                    <a:pt x="12" y="37"/>
                  </a:cubicBezTo>
                  <a:cubicBezTo>
                    <a:pt x="12" y="37"/>
                    <a:pt x="10" y="38"/>
                    <a:pt x="10" y="38"/>
                  </a:cubicBezTo>
                  <a:cubicBezTo>
                    <a:pt x="11" y="43"/>
                    <a:pt x="11" y="43"/>
                    <a:pt x="11" y="43"/>
                  </a:cubicBezTo>
                  <a:cubicBezTo>
                    <a:pt x="13" y="43"/>
                    <a:pt x="16" y="43"/>
                    <a:pt x="18" y="43"/>
                  </a:cubicBezTo>
                  <a:cubicBezTo>
                    <a:pt x="19" y="43"/>
                    <a:pt x="20" y="43"/>
                    <a:pt x="20" y="44"/>
                  </a:cubicBezTo>
                  <a:cubicBezTo>
                    <a:pt x="20" y="44"/>
                    <a:pt x="20" y="44"/>
                    <a:pt x="20" y="45"/>
                  </a:cubicBezTo>
                  <a:cubicBezTo>
                    <a:pt x="20" y="45"/>
                    <a:pt x="20" y="46"/>
                    <a:pt x="20" y="47"/>
                  </a:cubicBezTo>
                  <a:cubicBezTo>
                    <a:pt x="20" y="48"/>
                    <a:pt x="21" y="49"/>
                    <a:pt x="20" y="50"/>
                  </a:cubicBezTo>
                  <a:cubicBezTo>
                    <a:pt x="19" y="52"/>
                    <a:pt x="18" y="53"/>
                    <a:pt x="17" y="54"/>
                  </a:cubicBezTo>
                  <a:cubicBezTo>
                    <a:pt x="17" y="55"/>
                    <a:pt x="17" y="55"/>
                    <a:pt x="17" y="56"/>
                  </a:cubicBezTo>
                  <a:cubicBezTo>
                    <a:pt x="17" y="56"/>
                    <a:pt x="17" y="56"/>
                    <a:pt x="17" y="56"/>
                  </a:cubicBezTo>
                  <a:cubicBezTo>
                    <a:pt x="18" y="57"/>
                    <a:pt x="19" y="58"/>
                    <a:pt x="20" y="60"/>
                  </a:cubicBezTo>
                  <a:cubicBezTo>
                    <a:pt x="20" y="61"/>
                    <a:pt x="20" y="61"/>
                    <a:pt x="20" y="62"/>
                  </a:cubicBezTo>
                  <a:cubicBezTo>
                    <a:pt x="19" y="64"/>
                    <a:pt x="18" y="66"/>
                    <a:pt x="16" y="68"/>
                  </a:cubicBezTo>
                  <a:cubicBezTo>
                    <a:pt x="15" y="69"/>
                    <a:pt x="13" y="69"/>
                    <a:pt x="11" y="70"/>
                  </a:cubicBezTo>
                  <a:cubicBezTo>
                    <a:pt x="11" y="71"/>
                    <a:pt x="10" y="72"/>
                    <a:pt x="10" y="73"/>
                  </a:cubicBezTo>
                  <a:cubicBezTo>
                    <a:pt x="8" y="74"/>
                    <a:pt x="7" y="77"/>
                    <a:pt x="7" y="79"/>
                  </a:cubicBezTo>
                  <a:cubicBezTo>
                    <a:pt x="7" y="80"/>
                    <a:pt x="7" y="80"/>
                    <a:pt x="6" y="81"/>
                  </a:cubicBezTo>
                  <a:cubicBezTo>
                    <a:pt x="6" y="82"/>
                    <a:pt x="5" y="83"/>
                    <a:pt x="4" y="83"/>
                  </a:cubicBezTo>
                  <a:cubicBezTo>
                    <a:pt x="3" y="85"/>
                    <a:pt x="2" y="86"/>
                    <a:pt x="2" y="88"/>
                  </a:cubicBezTo>
                  <a:cubicBezTo>
                    <a:pt x="1" y="89"/>
                    <a:pt x="1" y="91"/>
                    <a:pt x="2" y="92"/>
                  </a:cubicBezTo>
                  <a:cubicBezTo>
                    <a:pt x="4" y="94"/>
                    <a:pt x="5" y="97"/>
                    <a:pt x="4" y="100"/>
                  </a:cubicBezTo>
                  <a:cubicBezTo>
                    <a:pt x="3" y="102"/>
                    <a:pt x="1" y="105"/>
                    <a:pt x="1" y="108"/>
                  </a:cubicBezTo>
                  <a:cubicBezTo>
                    <a:pt x="0" y="110"/>
                    <a:pt x="1" y="113"/>
                    <a:pt x="2" y="116"/>
                  </a:cubicBezTo>
                  <a:cubicBezTo>
                    <a:pt x="3" y="119"/>
                    <a:pt x="5" y="121"/>
                    <a:pt x="7" y="124"/>
                  </a:cubicBezTo>
                  <a:cubicBezTo>
                    <a:pt x="7" y="124"/>
                    <a:pt x="7" y="125"/>
                    <a:pt x="7" y="125"/>
                  </a:cubicBezTo>
                  <a:cubicBezTo>
                    <a:pt x="9" y="126"/>
                    <a:pt x="10" y="124"/>
                    <a:pt x="11" y="124"/>
                  </a:cubicBezTo>
                  <a:cubicBezTo>
                    <a:pt x="15" y="120"/>
                    <a:pt x="20" y="120"/>
                    <a:pt x="25" y="122"/>
                  </a:cubicBezTo>
                  <a:cubicBezTo>
                    <a:pt x="25" y="123"/>
                    <a:pt x="24" y="125"/>
                    <a:pt x="23" y="125"/>
                  </a:cubicBezTo>
                  <a:cubicBezTo>
                    <a:pt x="21" y="127"/>
                    <a:pt x="19" y="128"/>
                    <a:pt x="18" y="130"/>
                  </a:cubicBezTo>
                  <a:cubicBezTo>
                    <a:pt x="16" y="131"/>
                    <a:pt x="15" y="133"/>
                    <a:pt x="15" y="135"/>
                  </a:cubicBezTo>
                  <a:cubicBezTo>
                    <a:pt x="15" y="137"/>
                    <a:pt x="16" y="138"/>
                    <a:pt x="17" y="140"/>
                  </a:cubicBezTo>
                  <a:cubicBezTo>
                    <a:pt x="18" y="142"/>
                    <a:pt x="18" y="144"/>
                    <a:pt x="19" y="144"/>
                  </a:cubicBezTo>
                  <a:cubicBezTo>
                    <a:pt x="20" y="146"/>
                    <a:pt x="19" y="148"/>
                    <a:pt x="19" y="149"/>
                  </a:cubicBezTo>
                  <a:cubicBezTo>
                    <a:pt x="18" y="150"/>
                    <a:pt x="16" y="154"/>
                    <a:pt x="16" y="155"/>
                  </a:cubicBezTo>
                  <a:cubicBezTo>
                    <a:pt x="17" y="156"/>
                    <a:pt x="17" y="158"/>
                    <a:pt x="18" y="159"/>
                  </a:cubicBezTo>
                  <a:cubicBezTo>
                    <a:pt x="18" y="161"/>
                    <a:pt x="19" y="163"/>
                    <a:pt x="19" y="164"/>
                  </a:cubicBezTo>
                  <a:cubicBezTo>
                    <a:pt x="20" y="166"/>
                    <a:pt x="22" y="168"/>
                    <a:pt x="24" y="168"/>
                  </a:cubicBezTo>
                  <a:cubicBezTo>
                    <a:pt x="24" y="168"/>
                    <a:pt x="24" y="168"/>
                    <a:pt x="24" y="168"/>
                  </a:cubicBezTo>
                  <a:cubicBezTo>
                    <a:pt x="26" y="168"/>
                    <a:pt x="26" y="169"/>
                    <a:pt x="27" y="170"/>
                  </a:cubicBezTo>
                  <a:cubicBezTo>
                    <a:pt x="27" y="172"/>
                    <a:pt x="27" y="173"/>
                    <a:pt x="28" y="174"/>
                  </a:cubicBezTo>
                  <a:cubicBezTo>
                    <a:pt x="29" y="175"/>
                    <a:pt x="30" y="175"/>
                    <a:pt x="32" y="175"/>
                  </a:cubicBezTo>
                  <a:cubicBezTo>
                    <a:pt x="32" y="175"/>
                    <a:pt x="32" y="174"/>
                    <a:pt x="33" y="174"/>
                  </a:cubicBezTo>
                  <a:cubicBezTo>
                    <a:pt x="33" y="174"/>
                    <a:pt x="34" y="174"/>
                    <a:pt x="35" y="174"/>
                  </a:cubicBezTo>
                  <a:cubicBezTo>
                    <a:pt x="36" y="174"/>
                    <a:pt x="36" y="173"/>
                    <a:pt x="37" y="173"/>
                  </a:cubicBezTo>
                  <a:cubicBezTo>
                    <a:pt x="37" y="172"/>
                    <a:pt x="37" y="171"/>
                    <a:pt x="37" y="170"/>
                  </a:cubicBezTo>
                  <a:cubicBezTo>
                    <a:pt x="36" y="170"/>
                    <a:pt x="35" y="169"/>
                    <a:pt x="34" y="170"/>
                  </a:cubicBezTo>
                  <a:cubicBezTo>
                    <a:pt x="33" y="170"/>
                    <a:pt x="33" y="171"/>
                    <a:pt x="32" y="171"/>
                  </a:cubicBezTo>
                  <a:cubicBezTo>
                    <a:pt x="31" y="172"/>
                    <a:pt x="30" y="172"/>
                    <a:pt x="29" y="172"/>
                  </a:cubicBezTo>
                  <a:cubicBezTo>
                    <a:pt x="29" y="171"/>
                    <a:pt x="29" y="170"/>
                    <a:pt x="29" y="168"/>
                  </a:cubicBezTo>
                  <a:cubicBezTo>
                    <a:pt x="29" y="167"/>
                    <a:pt x="28" y="166"/>
                    <a:pt x="28" y="165"/>
                  </a:cubicBezTo>
                  <a:cubicBezTo>
                    <a:pt x="28" y="165"/>
                    <a:pt x="29" y="165"/>
                    <a:pt x="29" y="164"/>
                  </a:cubicBezTo>
                  <a:cubicBezTo>
                    <a:pt x="30" y="163"/>
                    <a:pt x="31" y="162"/>
                    <a:pt x="32" y="161"/>
                  </a:cubicBezTo>
                  <a:cubicBezTo>
                    <a:pt x="33" y="160"/>
                    <a:pt x="33" y="158"/>
                    <a:pt x="33" y="157"/>
                  </a:cubicBezTo>
                  <a:cubicBezTo>
                    <a:pt x="32" y="156"/>
                    <a:pt x="32" y="155"/>
                    <a:pt x="31" y="154"/>
                  </a:cubicBezTo>
                  <a:cubicBezTo>
                    <a:pt x="31" y="153"/>
                    <a:pt x="32" y="152"/>
                    <a:pt x="33" y="152"/>
                  </a:cubicBezTo>
                  <a:cubicBezTo>
                    <a:pt x="34" y="153"/>
                    <a:pt x="34" y="153"/>
                    <a:pt x="34" y="154"/>
                  </a:cubicBezTo>
                  <a:cubicBezTo>
                    <a:pt x="34" y="154"/>
                    <a:pt x="35" y="155"/>
                    <a:pt x="35" y="155"/>
                  </a:cubicBezTo>
                  <a:cubicBezTo>
                    <a:pt x="35" y="155"/>
                    <a:pt x="36" y="154"/>
                    <a:pt x="36" y="154"/>
                  </a:cubicBezTo>
                  <a:cubicBezTo>
                    <a:pt x="37" y="151"/>
                    <a:pt x="39" y="147"/>
                    <a:pt x="40" y="143"/>
                  </a:cubicBezTo>
                  <a:cubicBezTo>
                    <a:pt x="40" y="139"/>
                    <a:pt x="40" y="135"/>
                    <a:pt x="37" y="132"/>
                  </a:cubicBezTo>
                  <a:cubicBezTo>
                    <a:pt x="36" y="131"/>
                    <a:pt x="36" y="131"/>
                    <a:pt x="37" y="130"/>
                  </a:cubicBezTo>
                  <a:cubicBezTo>
                    <a:pt x="37" y="130"/>
                    <a:pt x="37" y="130"/>
                    <a:pt x="37" y="130"/>
                  </a:cubicBezTo>
                  <a:cubicBezTo>
                    <a:pt x="39" y="130"/>
                    <a:pt x="40" y="130"/>
                    <a:pt x="41" y="131"/>
                  </a:cubicBezTo>
                  <a:cubicBezTo>
                    <a:pt x="42" y="132"/>
                    <a:pt x="42" y="133"/>
                    <a:pt x="42" y="134"/>
                  </a:cubicBezTo>
                  <a:cubicBezTo>
                    <a:pt x="42" y="136"/>
                    <a:pt x="41" y="138"/>
                    <a:pt x="41" y="141"/>
                  </a:cubicBezTo>
                  <a:cubicBezTo>
                    <a:pt x="41" y="142"/>
                    <a:pt x="41" y="144"/>
                    <a:pt x="41" y="145"/>
                  </a:cubicBezTo>
                  <a:cubicBezTo>
                    <a:pt x="40" y="148"/>
                    <a:pt x="39" y="150"/>
                    <a:pt x="39" y="152"/>
                  </a:cubicBezTo>
                  <a:cubicBezTo>
                    <a:pt x="39" y="154"/>
                    <a:pt x="39" y="155"/>
                    <a:pt x="39" y="156"/>
                  </a:cubicBezTo>
                  <a:cubicBezTo>
                    <a:pt x="40" y="157"/>
                    <a:pt x="41" y="158"/>
                    <a:pt x="40" y="160"/>
                  </a:cubicBezTo>
                  <a:cubicBezTo>
                    <a:pt x="40" y="160"/>
                    <a:pt x="39" y="160"/>
                    <a:pt x="39" y="160"/>
                  </a:cubicBezTo>
                  <a:cubicBezTo>
                    <a:pt x="39" y="161"/>
                    <a:pt x="39" y="161"/>
                    <a:pt x="39" y="162"/>
                  </a:cubicBezTo>
                  <a:cubicBezTo>
                    <a:pt x="40" y="164"/>
                    <a:pt x="39" y="167"/>
                    <a:pt x="40" y="169"/>
                  </a:cubicBezTo>
                  <a:cubicBezTo>
                    <a:pt x="40" y="170"/>
                    <a:pt x="40" y="170"/>
                    <a:pt x="40" y="171"/>
                  </a:cubicBezTo>
                  <a:cubicBezTo>
                    <a:pt x="41" y="171"/>
                    <a:pt x="41" y="171"/>
                    <a:pt x="41" y="171"/>
                  </a:cubicBezTo>
                  <a:cubicBezTo>
                    <a:pt x="46" y="171"/>
                    <a:pt x="50" y="171"/>
                    <a:pt x="55" y="171"/>
                  </a:cubicBezTo>
                  <a:cubicBezTo>
                    <a:pt x="56" y="171"/>
                    <a:pt x="58" y="171"/>
                    <a:pt x="59" y="171"/>
                  </a:cubicBezTo>
                  <a:cubicBezTo>
                    <a:pt x="59" y="168"/>
                    <a:pt x="57" y="167"/>
                    <a:pt x="56" y="165"/>
                  </a:cubicBezTo>
                  <a:cubicBezTo>
                    <a:pt x="53" y="160"/>
                    <a:pt x="52" y="155"/>
                    <a:pt x="50" y="150"/>
                  </a:cubicBezTo>
                  <a:cubicBezTo>
                    <a:pt x="50" y="148"/>
                    <a:pt x="49" y="147"/>
                    <a:pt x="49" y="145"/>
                  </a:cubicBezTo>
                  <a:cubicBezTo>
                    <a:pt x="49" y="144"/>
                    <a:pt x="49" y="144"/>
                    <a:pt x="50" y="143"/>
                  </a:cubicBezTo>
                  <a:cubicBezTo>
                    <a:pt x="50" y="142"/>
                    <a:pt x="51" y="142"/>
                    <a:pt x="51" y="141"/>
                  </a:cubicBezTo>
                  <a:cubicBezTo>
                    <a:pt x="52" y="140"/>
                    <a:pt x="52" y="139"/>
                    <a:pt x="52" y="138"/>
                  </a:cubicBezTo>
                  <a:cubicBezTo>
                    <a:pt x="52" y="137"/>
                    <a:pt x="51" y="136"/>
                    <a:pt x="50" y="135"/>
                  </a:cubicBezTo>
                  <a:cubicBezTo>
                    <a:pt x="49" y="135"/>
                    <a:pt x="48" y="134"/>
                    <a:pt x="48" y="134"/>
                  </a:cubicBezTo>
                  <a:cubicBezTo>
                    <a:pt x="47" y="134"/>
                    <a:pt x="47" y="134"/>
                    <a:pt x="47" y="133"/>
                  </a:cubicBezTo>
                  <a:cubicBezTo>
                    <a:pt x="46" y="133"/>
                    <a:pt x="46" y="132"/>
                    <a:pt x="46" y="131"/>
                  </a:cubicBezTo>
                  <a:cubicBezTo>
                    <a:pt x="46" y="131"/>
                    <a:pt x="47" y="131"/>
                    <a:pt x="47" y="130"/>
                  </a:cubicBezTo>
                  <a:cubicBezTo>
                    <a:pt x="47" y="130"/>
                    <a:pt x="47" y="130"/>
                    <a:pt x="47" y="130"/>
                  </a:cubicBezTo>
                  <a:cubicBezTo>
                    <a:pt x="48" y="130"/>
                    <a:pt x="48" y="130"/>
                    <a:pt x="48" y="130"/>
                  </a:cubicBezTo>
                  <a:cubicBezTo>
                    <a:pt x="48" y="131"/>
                    <a:pt x="48" y="131"/>
                    <a:pt x="49" y="131"/>
                  </a:cubicBezTo>
                  <a:cubicBezTo>
                    <a:pt x="49" y="133"/>
                    <a:pt x="51" y="134"/>
                    <a:pt x="52" y="135"/>
                  </a:cubicBezTo>
                  <a:cubicBezTo>
                    <a:pt x="53" y="136"/>
                    <a:pt x="54" y="136"/>
                    <a:pt x="54" y="137"/>
                  </a:cubicBezTo>
                  <a:cubicBezTo>
                    <a:pt x="54" y="138"/>
                    <a:pt x="54" y="139"/>
                    <a:pt x="54" y="139"/>
                  </a:cubicBezTo>
                  <a:cubicBezTo>
                    <a:pt x="52" y="142"/>
                    <a:pt x="52" y="145"/>
                    <a:pt x="53" y="148"/>
                  </a:cubicBezTo>
                  <a:cubicBezTo>
                    <a:pt x="53" y="149"/>
                    <a:pt x="53" y="151"/>
                    <a:pt x="54" y="152"/>
                  </a:cubicBezTo>
                  <a:cubicBezTo>
                    <a:pt x="55" y="156"/>
                    <a:pt x="56" y="159"/>
                    <a:pt x="57" y="162"/>
                  </a:cubicBezTo>
                  <a:cubicBezTo>
                    <a:pt x="57" y="163"/>
                    <a:pt x="57" y="164"/>
                    <a:pt x="57" y="164"/>
                  </a:cubicBezTo>
                  <a:cubicBezTo>
                    <a:pt x="58" y="165"/>
                    <a:pt x="58" y="165"/>
                    <a:pt x="59" y="165"/>
                  </a:cubicBezTo>
                  <a:cubicBezTo>
                    <a:pt x="60" y="166"/>
                    <a:pt x="62" y="166"/>
                    <a:pt x="64" y="166"/>
                  </a:cubicBezTo>
                  <a:cubicBezTo>
                    <a:pt x="66" y="167"/>
                    <a:pt x="67" y="166"/>
                    <a:pt x="68" y="167"/>
                  </a:cubicBezTo>
                  <a:cubicBezTo>
                    <a:pt x="69" y="167"/>
                    <a:pt x="70" y="168"/>
                    <a:pt x="71" y="168"/>
                  </a:cubicBezTo>
                  <a:cubicBezTo>
                    <a:pt x="73" y="168"/>
                    <a:pt x="74" y="168"/>
                    <a:pt x="75" y="167"/>
                  </a:cubicBezTo>
                  <a:cubicBezTo>
                    <a:pt x="75" y="166"/>
                    <a:pt x="76" y="166"/>
                    <a:pt x="76" y="165"/>
                  </a:cubicBezTo>
                  <a:cubicBezTo>
                    <a:pt x="76" y="164"/>
                    <a:pt x="76" y="163"/>
                    <a:pt x="76" y="163"/>
                  </a:cubicBezTo>
                  <a:cubicBezTo>
                    <a:pt x="75" y="163"/>
                    <a:pt x="75" y="162"/>
                    <a:pt x="75" y="162"/>
                  </a:cubicBezTo>
                  <a:cubicBezTo>
                    <a:pt x="73" y="161"/>
                    <a:pt x="74" y="160"/>
                    <a:pt x="74" y="158"/>
                  </a:cubicBezTo>
                  <a:cubicBezTo>
                    <a:pt x="74" y="158"/>
                    <a:pt x="73" y="158"/>
                    <a:pt x="73" y="157"/>
                  </a:cubicBezTo>
                  <a:cubicBezTo>
                    <a:pt x="72" y="156"/>
                    <a:pt x="72" y="154"/>
                    <a:pt x="72" y="153"/>
                  </a:cubicBezTo>
                  <a:cubicBezTo>
                    <a:pt x="71" y="151"/>
                    <a:pt x="70" y="150"/>
                    <a:pt x="70" y="148"/>
                  </a:cubicBezTo>
                  <a:cubicBezTo>
                    <a:pt x="69" y="148"/>
                    <a:pt x="69" y="147"/>
                    <a:pt x="69" y="147"/>
                  </a:cubicBezTo>
                  <a:cubicBezTo>
                    <a:pt x="68" y="146"/>
                    <a:pt x="66" y="146"/>
                    <a:pt x="65" y="144"/>
                  </a:cubicBezTo>
                  <a:cubicBezTo>
                    <a:pt x="65" y="144"/>
                    <a:pt x="65" y="144"/>
                    <a:pt x="65" y="144"/>
                  </a:cubicBezTo>
                  <a:cubicBezTo>
                    <a:pt x="65" y="144"/>
                    <a:pt x="65" y="144"/>
                    <a:pt x="65" y="144"/>
                  </a:cubicBezTo>
                  <a:cubicBezTo>
                    <a:pt x="66" y="142"/>
                    <a:pt x="67" y="141"/>
                    <a:pt x="69" y="140"/>
                  </a:cubicBezTo>
                  <a:cubicBezTo>
                    <a:pt x="69" y="140"/>
                    <a:pt x="70" y="140"/>
                    <a:pt x="70" y="140"/>
                  </a:cubicBezTo>
                  <a:cubicBezTo>
                    <a:pt x="71" y="139"/>
                    <a:pt x="72" y="137"/>
                    <a:pt x="72" y="136"/>
                  </a:cubicBezTo>
                  <a:cubicBezTo>
                    <a:pt x="72" y="135"/>
                    <a:pt x="72" y="134"/>
                    <a:pt x="71" y="133"/>
                  </a:cubicBezTo>
                  <a:cubicBezTo>
                    <a:pt x="71" y="133"/>
                    <a:pt x="71" y="132"/>
                    <a:pt x="70" y="132"/>
                  </a:cubicBezTo>
                  <a:cubicBezTo>
                    <a:pt x="70" y="131"/>
                    <a:pt x="70" y="130"/>
                    <a:pt x="70" y="129"/>
                  </a:cubicBezTo>
                  <a:cubicBezTo>
                    <a:pt x="70" y="128"/>
                    <a:pt x="70" y="128"/>
                    <a:pt x="70" y="127"/>
                  </a:cubicBezTo>
                  <a:cubicBezTo>
                    <a:pt x="70" y="127"/>
                    <a:pt x="71" y="127"/>
                    <a:pt x="71" y="127"/>
                  </a:cubicBezTo>
                  <a:cubicBezTo>
                    <a:pt x="71" y="127"/>
                    <a:pt x="72" y="127"/>
                    <a:pt x="72" y="127"/>
                  </a:cubicBezTo>
                  <a:cubicBezTo>
                    <a:pt x="73" y="128"/>
                    <a:pt x="73" y="129"/>
                    <a:pt x="73" y="130"/>
                  </a:cubicBezTo>
                  <a:cubicBezTo>
                    <a:pt x="73" y="133"/>
                    <a:pt x="74" y="136"/>
                    <a:pt x="75" y="139"/>
                  </a:cubicBezTo>
                  <a:cubicBezTo>
                    <a:pt x="75" y="140"/>
                    <a:pt x="75" y="141"/>
                    <a:pt x="75" y="142"/>
                  </a:cubicBezTo>
                  <a:cubicBezTo>
                    <a:pt x="75" y="146"/>
                    <a:pt x="76" y="150"/>
                    <a:pt x="76" y="155"/>
                  </a:cubicBezTo>
                  <a:cubicBezTo>
                    <a:pt x="77" y="156"/>
                    <a:pt x="77" y="157"/>
                    <a:pt x="77" y="159"/>
                  </a:cubicBezTo>
                  <a:cubicBezTo>
                    <a:pt x="77" y="159"/>
                    <a:pt x="77" y="159"/>
                    <a:pt x="78" y="160"/>
                  </a:cubicBezTo>
                  <a:cubicBezTo>
                    <a:pt x="78" y="160"/>
                    <a:pt x="78" y="160"/>
                    <a:pt x="78" y="160"/>
                  </a:cubicBezTo>
                  <a:cubicBezTo>
                    <a:pt x="79" y="160"/>
                    <a:pt x="81" y="160"/>
                    <a:pt x="82" y="159"/>
                  </a:cubicBezTo>
                  <a:cubicBezTo>
                    <a:pt x="82" y="158"/>
                    <a:pt x="82" y="157"/>
                    <a:pt x="82" y="156"/>
                  </a:cubicBezTo>
                  <a:cubicBezTo>
                    <a:pt x="81" y="154"/>
                    <a:pt x="80" y="152"/>
                    <a:pt x="80" y="150"/>
                  </a:cubicBezTo>
                  <a:cubicBezTo>
                    <a:pt x="80" y="149"/>
                    <a:pt x="81" y="148"/>
                    <a:pt x="81" y="147"/>
                  </a:cubicBezTo>
                  <a:cubicBezTo>
                    <a:pt x="81" y="146"/>
                    <a:pt x="81" y="145"/>
                    <a:pt x="80" y="144"/>
                  </a:cubicBezTo>
                  <a:cubicBezTo>
                    <a:pt x="80" y="144"/>
                    <a:pt x="79" y="144"/>
                    <a:pt x="79" y="144"/>
                  </a:cubicBezTo>
                  <a:cubicBezTo>
                    <a:pt x="79" y="143"/>
                    <a:pt x="79" y="143"/>
                    <a:pt x="79" y="143"/>
                  </a:cubicBezTo>
                  <a:cubicBezTo>
                    <a:pt x="79" y="143"/>
                    <a:pt x="79" y="142"/>
                    <a:pt x="79" y="142"/>
                  </a:cubicBezTo>
                  <a:cubicBezTo>
                    <a:pt x="80" y="142"/>
                    <a:pt x="81" y="143"/>
                    <a:pt x="81" y="143"/>
                  </a:cubicBezTo>
                  <a:cubicBezTo>
                    <a:pt x="81" y="144"/>
                    <a:pt x="81" y="144"/>
                    <a:pt x="81" y="145"/>
                  </a:cubicBezTo>
                  <a:cubicBezTo>
                    <a:pt x="82" y="148"/>
                    <a:pt x="83" y="152"/>
                    <a:pt x="83" y="155"/>
                  </a:cubicBezTo>
                  <a:cubicBezTo>
                    <a:pt x="83" y="156"/>
                    <a:pt x="83" y="156"/>
                    <a:pt x="83" y="157"/>
                  </a:cubicBezTo>
                  <a:cubicBezTo>
                    <a:pt x="84" y="157"/>
                    <a:pt x="84" y="157"/>
                    <a:pt x="84" y="157"/>
                  </a:cubicBezTo>
                  <a:cubicBezTo>
                    <a:pt x="87" y="158"/>
                    <a:pt x="89" y="158"/>
                    <a:pt x="92" y="157"/>
                  </a:cubicBezTo>
                  <a:cubicBezTo>
                    <a:pt x="92" y="157"/>
                    <a:pt x="93" y="157"/>
                    <a:pt x="93" y="157"/>
                  </a:cubicBezTo>
                  <a:cubicBezTo>
                    <a:pt x="93" y="157"/>
                    <a:pt x="94" y="156"/>
                    <a:pt x="94" y="156"/>
                  </a:cubicBezTo>
                  <a:cubicBezTo>
                    <a:pt x="95" y="152"/>
                    <a:pt x="96" y="148"/>
                    <a:pt x="96" y="144"/>
                  </a:cubicBezTo>
                  <a:cubicBezTo>
                    <a:pt x="96" y="144"/>
                    <a:pt x="96" y="143"/>
                    <a:pt x="96" y="143"/>
                  </a:cubicBezTo>
                  <a:cubicBezTo>
                    <a:pt x="96" y="142"/>
                    <a:pt x="96" y="142"/>
                    <a:pt x="95" y="141"/>
                  </a:cubicBezTo>
                  <a:cubicBezTo>
                    <a:pt x="95" y="140"/>
                    <a:pt x="94" y="138"/>
                    <a:pt x="94" y="137"/>
                  </a:cubicBezTo>
                  <a:cubicBezTo>
                    <a:pt x="92" y="134"/>
                    <a:pt x="90" y="132"/>
                    <a:pt x="87" y="131"/>
                  </a:cubicBezTo>
                  <a:cubicBezTo>
                    <a:pt x="84" y="129"/>
                    <a:pt x="82" y="128"/>
                    <a:pt x="79" y="126"/>
                  </a:cubicBezTo>
                  <a:cubicBezTo>
                    <a:pt x="79" y="126"/>
                    <a:pt x="78" y="126"/>
                    <a:pt x="78" y="126"/>
                  </a:cubicBezTo>
                  <a:cubicBezTo>
                    <a:pt x="78" y="125"/>
                    <a:pt x="78" y="125"/>
                    <a:pt x="78" y="125"/>
                  </a:cubicBezTo>
                  <a:cubicBezTo>
                    <a:pt x="81" y="125"/>
                    <a:pt x="84" y="124"/>
                    <a:pt x="87" y="123"/>
                  </a:cubicBezTo>
                  <a:cubicBezTo>
                    <a:pt x="87" y="123"/>
                    <a:pt x="87" y="122"/>
                    <a:pt x="88" y="123"/>
                  </a:cubicBezTo>
                  <a:cubicBezTo>
                    <a:pt x="88" y="123"/>
                    <a:pt x="89" y="124"/>
                    <a:pt x="88" y="124"/>
                  </a:cubicBezTo>
                  <a:cubicBezTo>
                    <a:pt x="88" y="125"/>
                    <a:pt x="87" y="125"/>
                    <a:pt x="87" y="126"/>
                  </a:cubicBezTo>
                  <a:cubicBezTo>
                    <a:pt x="87" y="126"/>
                    <a:pt x="87" y="127"/>
                    <a:pt x="87" y="127"/>
                  </a:cubicBezTo>
                  <a:cubicBezTo>
                    <a:pt x="87" y="128"/>
                    <a:pt x="87" y="129"/>
                    <a:pt x="88" y="130"/>
                  </a:cubicBezTo>
                  <a:cubicBezTo>
                    <a:pt x="90" y="132"/>
                    <a:pt x="92" y="132"/>
                    <a:pt x="94" y="133"/>
                  </a:cubicBezTo>
                  <a:cubicBezTo>
                    <a:pt x="95" y="134"/>
                    <a:pt x="95" y="136"/>
                    <a:pt x="96" y="137"/>
                  </a:cubicBezTo>
                  <a:cubicBezTo>
                    <a:pt x="97" y="138"/>
                    <a:pt x="99" y="139"/>
                    <a:pt x="100" y="141"/>
                  </a:cubicBezTo>
                  <a:cubicBezTo>
                    <a:pt x="100" y="142"/>
                    <a:pt x="100" y="143"/>
                    <a:pt x="101" y="143"/>
                  </a:cubicBezTo>
                  <a:cubicBezTo>
                    <a:pt x="102" y="144"/>
                    <a:pt x="103" y="145"/>
                    <a:pt x="103" y="146"/>
                  </a:cubicBezTo>
                  <a:cubicBezTo>
                    <a:pt x="104" y="147"/>
                    <a:pt x="104" y="147"/>
                    <a:pt x="104" y="148"/>
                  </a:cubicBezTo>
                  <a:cubicBezTo>
                    <a:pt x="105" y="149"/>
                    <a:pt x="107" y="150"/>
                    <a:pt x="107" y="151"/>
                  </a:cubicBezTo>
                  <a:cubicBezTo>
                    <a:pt x="110" y="153"/>
                    <a:pt x="114" y="152"/>
                    <a:pt x="117" y="150"/>
                  </a:cubicBezTo>
                  <a:cubicBezTo>
                    <a:pt x="117" y="150"/>
                    <a:pt x="118" y="150"/>
                    <a:pt x="118" y="150"/>
                  </a:cubicBezTo>
                  <a:cubicBezTo>
                    <a:pt x="118" y="150"/>
                    <a:pt x="119" y="150"/>
                    <a:pt x="119" y="150"/>
                  </a:cubicBezTo>
                  <a:cubicBezTo>
                    <a:pt x="120" y="151"/>
                    <a:pt x="121" y="151"/>
                    <a:pt x="121" y="151"/>
                  </a:cubicBezTo>
                  <a:cubicBezTo>
                    <a:pt x="122" y="150"/>
                    <a:pt x="123" y="150"/>
                    <a:pt x="124" y="149"/>
                  </a:cubicBezTo>
                  <a:cubicBezTo>
                    <a:pt x="124" y="149"/>
                    <a:pt x="125" y="150"/>
                    <a:pt x="125" y="150"/>
                  </a:cubicBezTo>
                  <a:cubicBezTo>
                    <a:pt x="123" y="151"/>
                    <a:pt x="122" y="152"/>
                    <a:pt x="120" y="153"/>
                  </a:cubicBezTo>
                  <a:cubicBezTo>
                    <a:pt x="120" y="154"/>
                    <a:pt x="119" y="154"/>
                    <a:pt x="119" y="155"/>
                  </a:cubicBezTo>
                  <a:cubicBezTo>
                    <a:pt x="118" y="156"/>
                    <a:pt x="118" y="157"/>
                    <a:pt x="118" y="159"/>
                  </a:cubicBezTo>
                  <a:cubicBezTo>
                    <a:pt x="118" y="159"/>
                    <a:pt x="118" y="159"/>
                    <a:pt x="118" y="159"/>
                  </a:cubicBezTo>
                  <a:cubicBezTo>
                    <a:pt x="118" y="159"/>
                    <a:pt x="118" y="160"/>
                    <a:pt x="119" y="160"/>
                  </a:cubicBezTo>
                  <a:cubicBezTo>
                    <a:pt x="122" y="160"/>
                    <a:pt x="125" y="160"/>
                    <a:pt x="128" y="160"/>
                  </a:cubicBezTo>
                  <a:cubicBezTo>
                    <a:pt x="130" y="160"/>
                    <a:pt x="133" y="160"/>
                    <a:pt x="136" y="160"/>
                  </a:cubicBezTo>
                  <a:cubicBezTo>
                    <a:pt x="138" y="159"/>
                    <a:pt x="139" y="159"/>
                    <a:pt x="141" y="159"/>
                  </a:cubicBezTo>
                  <a:cubicBezTo>
                    <a:pt x="143" y="159"/>
                    <a:pt x="144" y="159"/>
                    <a:pt x="145" y="159"/>
                  </a:cubicBezTo>
                  <a:cubicBezTo>
                    <a:pt x="145" y="159"/>
                    <a:pt x="146" y="159"/>
                    <a:pt x="146" y="158"/>
                  </a:cubicBezTo>
                  <a:cubicBezTo>
                    <a:pt x="147" y="158"/>
                    <a:pt x="147" y="157"/>
                    <a:pt x="147" y="156"/>
                  </a:cubicBezTo>
                  <a:cubicBezTo>
                    <a:pt x="147" y="154"/>
                    <a:pt x="145" y="153"/>
                    <a:pt x="144" y="152"/>
                  </a:cubicBezTo>
                  <a:cubicBezTo>
                    <a:pt x="142" y="151"/>
                    <a:pt x="140" y="149"/>
                    <a:pt x="140" y="147"/>
                  </a:cubicBezTo>
                  <a:cubicBezTo>
                    <a:pt x="139" y="145"/>
                    <a:pt x="139" y="143"/>
                    <a:pt x="141" y="141"/>
                  </a:cubicBezTo>
                  <a:cubicBezTo>
                    <a:pt x="141" y="141"/>
                    <a:pt x="140" y="139"/>
                    <a:pt x="139" y="138"/>
                  </a:cubicBezTo>
                  <a:cubicBezTo>
                    <a:pt x="138" y="136"/>
                    <a:pt x="137" y="134"/>
                    <a:pt x="138" y="132"/>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1" name="Freeform 64">
              <a:extLst>
                <a:ext uri="{FF2B5EF4-FFF2-40B4-BE49-F238E27FC236}">
                  <a16:creationId xmlns:a16="http://schemas.microsoft.com/office/drawing/2014/main" xmlns="" id="{5112FB40-7BBC-1F1B-277B-CD67CF50A835}"/>
                </a:ext>
              </a:extLst>
            </p:cNvPr>
            <p:cNvSpPr>
              <a:spLocks/>
            </p:cNvSpPr>
            <p:nvPr/>
          </p:nvSpPr>
          <p:spPr bwMode="auto">
            <a:xfrm>
              <a:off x="3717925" y="3346450"/>
              <a:ext cx="981075" cy="966787"/>
            </a:xfrm>
            <a:custGeom>
              <a:avLst/>
              <a:gdLst>
                <a:gd name="T0" fmla="*/ 2147483646 w 258"/>
                <a:gd name="T1" fmla="*/ 2147483646 h 254"/>
                <a:gd name="T2" fmla="*/ 2147483646 w 258"/>
                <a:gd name="T3" fmla="*/ 2147483646 h 254"/>
                <a:gd name="T4" fmla="*/ 2147483646 w 258"/>
                <a:gd name="T5" fmla="*/ 2147483646 h 254"/>
                <a:gd name="T6" fmla="*/ 2147483646 w 258"/>
                <a:gd name="T7" fmla="*/ 2147483646 h 254"/>
                <a:gd name="T8" fmla="*/ 2147483646 w 258"/>
                <a:gd name="T9" fmla="*/ 2147483646 h 254"/>
                <a:gd name="T10" fmla="*/ 2147483646 w 258"/>
                <a:gd name="T11" fmla="*/ 1926840747 h 254"/>
                <a:gd name="T12" fmla="*/ 2147483646 w 258"/>
                <a:gd name="T13" fmla="*/ 1752990368 h 254"/>
                <a:gd name="T14" fmla="*/ 2147483646 w 258"/>
                <a:gd name="T15" fmla="*/ 1521189863 h 254"/>
                <a:gd name="T16" fmla="*/ 2147483646 w 258"/>
                <a:gd name="T17" fmla="*/ 1347339484 h 254"/>
                <a:gd name="T18" fmla="*/ 2147483646 w 258"/>
                <a:gd name="T19" fmla="*/ 1347339484 h 254"/>
                <a:gd name="T20" fmla="*/ 2147483646 w 258"/>
                <a:gd name="T21" fmla="*/ 1202466072 h 254"/>
                <a:gd name="T22" fmla="*/ 2147483646 w 258"/>
                <a:gd name="T23" fmla="*/ 1115538979 h 254"/>
                <a:gd name="T24" fmla="*/ 2147483646 w 258"/>
                <a:gd name="T25" fmla="*/ 1231439232 h 254"/>
                <a:gd name="T26" fmla="*/ 2147483646 w 258"/>
                <a:gd name="T27" fmla="*/ 1419776191 h 254"/>
                <a:gd name="T28" fmla="*/ 2147483646 w 258"/>
                <a:gd name="T29" fmla="*/ 1521189863 h 254"/>
                <a:gd name="T30" fmla="*/ 1793024838 w 258"/>
                <a:gd name="T31" fmla="*/ 1608116956 h 254"/>
                <a:gd name="T32" fmla="*/ 1619507655 w 258"/>
                <a:gd name="T33" fmla="*/ 1622603536 h 254"/>
                <a:gd name="T34" fmla="*/ 1503828265 w 258"/>
                <a:gd name="T35" fmla="*/ 1550166830 h 254"/>
                <a:gd name="T36" fmla="*/ 1373691328 w 258"/>
                <a:gd name="T37" fmla="*/ 1405289611 h 254"/>
                <a:gd name="T38" fmla="*/ 1315849732 w 258"/>
                <a:gd name="T39" fmla="*/ 1289389358 h 254"/>
                <a:gd name="T40" fmla="*/ 1214631692 w 258"/>
                <a:gd name="T41" fmla="*/ 1260416198 h 254"/>
                <a:gd name="T42" fmla="*/ 1070033405 w 258"/>
                <a:gd name="T43" fmla="*/ 1173489106 h 254"/>
                <a:gd name="T44" fmla="*/ 1315849732 w 258"/>
                <a:gd name="T45" fmla="*/ 927202020 h 254"/>
                <a:gd name="T46" fmla="*/ 1258011938 w 258"/>
                <a:gd name="T47" fmla="*/ 666424549 h 254"/>
                <a:gd name="T48" fmla="*/ 1012191809 w 258"/>
                <a:gd name="T49" fmla="*/ 666424549 h 254"/>
                <a:gd name="T50" fmla="*/ 737452783 w 258"/>
                <a:gd name="T51" fmla="*/ 622964809 h 254"/>
                <a:gd name="T52" fmla="*/ 766375482 w 258"/>
                <a:gd name="T53" fmla="*/ 391164304 h 254"/>
                <a:gd name="T54" fmla="*/ 708533886 w 258"/>
                <a:gd name="T55" fmla="*/ 217313925 h 254"/>
                <a:gd name="T56" fmla="*/ 679614989 w 258"/>
                <a:gd name="T57" fmla="*/ 72436706 h 254"/>
                <a:gd name="T58" fmla="*/ 419337313 w 258"/>
                <a:gd name="T59" fmla="*/ 0 h 254"/>
                <a:gd name="T60" fmla="*/ 390418416 w 258"/>
                <a:gd name="T61" fmla="*/ 173850379 h 254"/>
                <a:gd name="T62" fmla="*/ 144598287 w 258"/>
                <a:gd name="T63" fmla="*/ 463601010 h 254"/>
                <a:gd name="T64" fmla="*/ 245816327 w 258"/>
                <a:gd name="T65" fmla="*/ 709888095 h 254"/>
                <a:gd name="T66" fmla="*/ 159059636 w 258"/>
                <a:gd name="T67" fmla="*/ 869251894 h 254"/>
                <a:gd name="T68" fmla="*/ 144598287 w 258"/>
                <a:gd name="T69" fmla="*/ 1159002526 h 254"/>
                <a:gd name="T70" fmla="*/ 72299143 w 258"/>
                <a:gd name="T71" fmla="*/ 1289389358 h 254"/>
                <a:gd name="T72" fmla="*/ 14461350 w 258"/>
                <a:gd name="T73" fmla="*/ 1405289611 h 254"/>
                <a:gd name="T74" fmla="*/ 115679390 w 258"/>
                <a:gd name="T75" fmla="*/ 1680553662 h 254"/>
                <a:gd name="T76" fmla="*/ 260277676 w 258"/>
                <a:gd name="T77" fmla="*/ 1839917461 h 254"/>
                <a:gd name="T78" fmla="*/ 159059636 w 258"/>
                <a:gd name="T79" fmla="*/ 2071714160 h 254"/>
                <a:gd name="T80" fmla="*/ 375957066 w 258"/>
                <a:gd name="T81" fmla="*/ 2147483646 h 254"/>
                <a:gd name="T82" fmla="*/ 462717559 w 258"/>
                <a:gd name="T83" fmla="*/ 2147483646 h 254"/>
                <a:gd name="T84" fmla="*/ 607315846 w 258"/>
                <a:gd name="T85" fmla="*/ 2147483646 h 254"/>
                <a:gd name="T86" fmla="*/ 795294379 w 258"/>
                <a:gd name="T87" fmla="*/ 2147483646 h 254"/>
                <a:gd name="T88" fmla="*/ 939892666 w 258"/>
                <a:gd name="T89" fmla="*/ 2147483646 h 254"/>
                <a:gd name="T90" fmla="*/ 824213276 w 258"/>
                <a:gd name="T91" fmla="*/ 2147483646 h 254"/>
                <a:gd name="T92" fmla="*/ 694076339 w 258"/>
                <a:gd name="T93" fmla="*/ 2147483646 h 254"/>
                <a:gd name="T94" fmla="*/ 607315846 w 258"/>
                <a:gd name="T95" fmla="*/ 2147483646 h 254"/>
                <a:gd name="T96" fmla="*/ 650696092 w 258"/>
                <a:gd name="T97" fmla="*/ 2147483646 h 254"/>
                <a:gd name="T98" fmla="*/ 708533886 w 258"/>
                <a:gd name="T99" fmla="*/ 2147483646 h 254"/>
                <a:gd name="T100" fmla="*/ 780833029 w 258"/>
                <a:gd name="T101" fmla="*/ 2147483646 h 254"/>
                <a:gd name="T102" fmla="*/ 910973769 w 258"/>
                <a:gd name="T103" fmla="*/ 2147483646 h 254"/>
                <a:gd name="T104" fmla="*/ 997734262 w 258"/>
                <a:gd name="T105" fmla="*/ 2147483646 h 254"/>
                <a:gd name="T106" fmla="*/ 1012191809 w 258"/>
                <a:gd name="T107" fmla="*/ 2147483646 h 254"/>
                <a:gd name="T108" fmla="*/ 1127871199 w 258"/>
                <a:gd name="T109" fmla="*/ 2147483646 h 254"/>
                <a:gd name="T110" fmla="*/ 1431529122 w 258"/>
                <a:gd name="T111" fmla="*/ 2147483646 h 254"/>
                <a:gd name="T112" fmla="*/ 1908704228 w 258"/>
                <a:gd name="T113" fmla="*/ 2147483646 h 254"/>
                <a:gd name="T114" fmla="*/ 2147483646 w 258"/>
                <a:gd name="T115" fmla="*/ 2147483646 h 2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8" h="254">
                  <a:moveTo>
                    <a:pt x="167" y="242"/>
                  </a:moveTo>
                  <a:cubicBezTo>
                    <a:pt x="190" y="220"/>
                    <a:pt x="190" y="220"/>
                    <a:pt x="190" y="220"/>
                  </a:cubicBezTo>
                  <a:cubicBezTo>
                    <a:pt x="208" y="200"/>
                    <a:pt x="208" y="200"/>
                    <a:pt x="208" y="200"/>
                  </a:cubicBezTo>
                  <a:cubicBezTo>
                    <a:pt x="223" y="188"/>
                    <a:pt x="223" y="188"/>
                    <a:pt x="223" y="188"/>
                  </a:cubicBezTo>
                  <a:cubicBezTo>
                    <a:pt x="238" y="178"/>
                    <a:pt x="238" y="178"/>
                    <a:pt x="238" y="178"/>
                  </a:cubicBezTo>
                  <a:cubicBezTo>
                    <a:pt x="253" y="178"/>
                    <a:pt x="253" y="178"/>
                    <a:pt x="253" y="178"/>
                  </a:cubicBezTo>
                  <a:cubicBezTo>
                    <a:pt x="257" y="173"/>
                    <a:pt x="257" y="173"/>
                    <a:pt x="257" y="173"/>
                  </a:cubicBezTo>
                  <a:cubicBezTo>
                    <a:pt x="258" y="165"/>
                    <a:pt x="258" y="165"/>
                    <a:pt x="258" y="165"/>
                  </a:cubicBezTo>
                  <a:cubicBezTo>
                    <a:pt x="256" y="161"/>
                    <a:pt x="256" y="161"/>
                    <a:pt x="256" y="161"/>
                  </a:cubicBezTo>
                  <a:cubicBezTo>
                    <a:pt x="258" y="158"/>
                    <a:pt x="258" y="158"/>
                    <a:pt x="258" y="158"/>
                  </a:cubicBezTo>
                  <a:cubicBezTo>
                    <a:pt x="258" y="158"/>
                    <a:pt x="251" y="144"/>
                    <a:pt x="251" y="143"/>
                  </a:cubicBezTo>
                  <a:cubicBezTo>
                    <a:pt x="251" y="143"/>
                    <a:pt x="251" y="133"/>
                    <a:pt x="251" y="133"/>
                  </a:cubicBezTo>
                  <a:cubicBezTo>
                    <a:pt x="251" y="133"/>
                    <a:pt x="249" y="129"/>
                    <a:pt x="249" y="129"/>
                  </a:cubicBezTo>
                  <a:cubicBezTo>
                    <a:pt x="249" y="128"/>
                    <a:pt x="251" y="121"/>
                    <a:pt x="251" y="121"/>
                  </a:cubicBezTo>
                  <a:cubicBezTo>
                    <a:pt x="243" y="110"/>
                    <a:pt x="243" y="110"/>
                    <a:pt x="243" y="110"/>
                  </a:cubicBezTo>
                  <a:cubicBezTo>
                    <a:pt x="239" y="105"/>
                    <a:pt x="239" y="105"/>
                    <a:pt x="239" y="105"/>
                  </a:cubicBezTo>
                  <a:cubicBezTo>
                    <a:pt x="224" y="98"/>
                    <a:pt x="224" y="98"/>
                    <a:pt x="224" y="98"/>
                  </a:cubicBezTo>
                  <a:cubicBezTo>
                    <a:pt x="218" y="93"/>
                    <a:pt x="218" y="93"/>
                    <a:pt x="218" y="93"/>
                  </a:cubicBezTo>
                  <a:cubicBezTo>
                    <a:pt x="212" y="91"/>
                    <a:pt x="212" y="91"/>
                    <a:pt x="212" y="91"/>
                  </a:cubicBezTo>
                  <a:cubicBezTo>
                    <a:pt x="200" y="93"/>
                    <a:pt x="200" y="93"/>
                    <a:pt x="200" y="93"/>
                  </a:cubicBezTo>
                  <a:cubicBezTo>
                    <a:pt x="200" y="93"/>
                    <a:pt x="197" y="88"/>
                    <a:pt x="197" y="87"/>
                  </a:cubicBezTo>
                  <a:cubicBezTo>
                    <a:pt x="197" y="87"/>
                    <a:pt x="193" y="83"/>
                    <a:pt x="193" y="83"/>
                  </a:cubicBezTo>
                  <a:cubicBezTo>
                    <a:pt x="185" y="80"/>
                    <a:pt x="185" y="80"/>
                    <a:pt x="185" y="80"/>
                  </a:cubicBezTo>
                  <a:cubicBezTo>
                    <a:pt x="174" y="77"/>
                    <a:pt x="174" y="77"/>
                    <a:pt x="174" y="77"/>
                  </a:cubicBezTo>
                  <a:cubicBezTo>
                    <a:pt x="174" y="77"/>
                    <a:pt x="174" y="81"/>
                    <a:pt x="174" y="81"/>
                  </a:cubicBezTo>
                  <a:cubicBezTo>
                    <a:pt x="174" y="81"/>
                    <a:pt x="175" y="85"/>
                    <a:pt x="175" y="85"/>
                  </a:cubicBezTo>
                  <a:cubicBezTo>
                    <a:pt x="175" y="86"/>
                    <a:pt x="178" y="92"/>
                    <a:pt x="178" y="92"/>
                  </a:cubicBezTo>
                  <a:cubicBezTo>
                    <a:pt x="178" y="92"/>
                    <a:pt x="175" y="98"/>
                    <a:pt x="175" y="98"/>
                  </a:cubicBezTo>
                  <a:cubicBezTo>
                    <a:pt x="161" y="98"/>
                    <a:pt x="161" y="98"/>
                    <a:pt x="161" y="98"/>
                  </a:cubicBezTo>
                  <a:cubicBezTo>
                    <a:pt x="152" y="105"/>
                    <a:pt x="152" y="105"/>
                    <a:pt x="152" y="105"/>
                  </a:cubicBezTo>
                  <a:cubicBezTo>
                    <a:pt x="142" y="109"/>
                    <a:pt x="142" y="109"/>
                    <a:pt x="142" y="109"/>
                  </a:cubicBezTo>
                  <a:cubicBezTo>
                    <a:pt x="124" y="111"/>
                    <a:pt x="124" y="111"/>
                    <a:pt x="124" y="111"/>
                  </a:cubicBezTo>
                  <a:cubicBezTo>
                    <a:pt x="118" y="106"/>
                    <a:pt x="118" y="106"/>
                    <a:pt x="118" y="106"/>
                  </a:cubicBezTo>
                  <a:cubicBezTo>
                    <a:pt x="112" y="112"/>
                    <a:pt x="112" y="112"/>
                    <a:pt x="112" y="112"/>
                  </a:cubicBezTo>
                  <a:cubicBezTo>
                    <a:pt x="106" y="111"/>
                    <a:pt x="106" y="111"/>
                    <a:pt x="106" y="111"/>
                  </a:cubicBezTo>
                  <a:cubicBezTo>
                    <a:pt x="106" y="111"/>
                    <a:pt x="104" y="107"/>
                    <a:pt x="104" y="107"/>
                  </a:cubicBezTo>
                  <a:cubicBezTo>
                    <a:pt x="104" y="106"/>
                    <a:pt x="97" y="102"/>
                    <a:pt x="97" y="102"/>
                  </a:cubicBezTo>
                  <a:cubicBezTo>
                    <a:pt x="97" y="102"/>
                    <a:pt x="96" y="97"/>
                    <a:pt x="95" y="97"/>
                  </a:cubicBezTo>
                  <a:cubicBezTo>
                    <a:pt x="95" y="97"/>
                    <a:pt x="92" y="95"/>
                    <a:pt x="92" y="95"/>
                  </a:cubicBezTo>
                  <a:cubicBezTo>
                    <a:pt x="92" y="95"/>
                    <a:pt x="91" y="89"/>
                    <a:pt x="91" y="89"/>
                  </a:cubicBezTo>
                  <a:cubicBezTo>
                    <a:pt x="91" y="88"/>
                    <a:pt x="89" y="84"/>
                    <a:pt x="89" y="84"/>
                  </a:cubicBezTo>
                  <a:cubicBezTo>
                    <a:pt x="84" y="87"/>
                    <a:pt x="84" y="87"/>
                    <a:pt x="84" y="87"/>
                  </a:cubicBezTo>
                  <a:cubicBezTo>
                    <a:pt x="84" y="87"/>
                    <a:pt x="81" y="85"/>
                    <a:pt x="80" y="85"/>
                  </a:cubicBezTo>
                  <a:cubicBezTo>
                    <a:pt x="80" y="85"/>
                    <a:pt x="74" y="81"/>
                    <a:pt x="74" y="81"/>
                  </a:cubicBezTo>
                  <a:cubicBezTo>
                    <a:pt x="89" y="72"/>
                    <a:pt x="89" y="72"/>
                    <a:pt x="89" y="72"/>
                  </a:cubicBezTo>
                  <a:cubicBezTo>
                    <a:pt x="91" y="64"/>
                    <a:pt x="91" y="64"/>
                    <a:pt x="91" y="64"/>
                  </a:cubicBezTo>
                  <a:cubicBezTo>
                    <a:pt x="91" y="64"/>
                    <a:pt x="89" y="56"/>
                    <a:pt x="89" y="56"/>
                  </a:cubicBezTo>
                  <a:cubicBezTo>
                    <a:pt x="89" y="55"/>
                    <a:pt x="87" y="46"/>
                    <a:pt x="87" y="46"/>
                  </a:cubicBezTo>
                  <a:cubicBezTo>
                    <a:pt x="80" y="43"/>
                    <a:pt x="80" y="43"/>
                    <a:pt x="80" y="43"/>
                  </a:cubicBezTo>
                  <a:cubicBezTo>
                    <a:pt x="70" y="46"/>
                    <a:pt x="70" y="46"/>
                    <a:pt x="70" y="46"/>
                  </a:cubicBezTo>
                  <a:cubicBezTo>
                    <a:pt x="56" y="48"/>
                    <a:pt x="56" y="48"/>
                    <a:pt x="56" y="48"/>
                  </a:cubicBezTo>
                  <a:cubicBezTo>
                    <a:pt x="51" y="43"/>
                    <a:pt x="51" y="43"/>
                    <a:pt x="51" y="43"/>
                  </a:cubicBezTo>
                  <a:cubicBezTo>
                    <a:pt x="51" y="43"/>
                    <a:pt x="51" y="36"/>
                    <a:pt x="52" y="36"/>
                  </a:cubicBezTo>
                  <a:cubicBezTo>
                    <a:pt x="52" y="35"/>
                    <a:pt x="53" y="27"/>
                    <a:pt x="53" y="27"/>
                  </a:cubicBezTo>
                  <a:cubicBezTo>
                    <a:pt x="53" y="27"/>
                    <a:pt x="47" y="23"/>
                    <a:pt x="47" y="22"/>
                  </a:cubicBezTo>
                  <a:cubicBezTo>
                    <a:pt x="47" y="22"/>
                    <a:pt x="49" y="16"/>
                    <a:pt x="49" y="15"/>
                  </a:cubicBezTo>
                  <a:cubicBezTo>
                    <a:pt x="50" y="14"/>
                    <a:pt x="50" y="10"/>
                    <a:pt x="50" y="10"/>
                  </a:cubicBezTo>
                  <a:cubicBezTo>
                    <a:pt x="50" y="10"/>
                    <a:pt x="47" y="5"/>
                    <a:pt x="47" y="5"/>
                  </a:cubicBezTo>
                  <a:cubicBezTo>
                    <a:pt x="33" y="1"/>
                    <a:pt x="33" y="1"/>
                    <a:pt x="33" y="1"/>
                  </a:cubicBezTo>
                  <a:cubicBezTo>
                    <a:pt x="29" y="0"/>
                    <a:pt x="29" y="0"/>
                    <a:pt x="29" y="0"/>
                  </a:cubicBezTo>
                  <a:cubicBezTo>
                    <a:pt x="27" y="1"/>
                    <a:pt x="27" y="1"/>
                    <a:pt x="27" y="1"/>
                  </a:cubicBezTo>
                  <a:cubicBezTo>
                    <a:pt x="27" y="12"/>
                    <a:pt x="27" y="12"/>
                    <a:pt x="27" y="12"/>
                  </a:cubicBezTo>
                  <a:cubicBezTo>
                    <a:pt x="14" y="23"/>
                    <a:pt x="14" y="23"/>
                    <a:pt x="14" y="23"/>
                  </a:cubicBezTo>
                  <a:cubicBezTo>
                    <a:pt x="14" y="23"/>
                    <a:pt x="10" y="31"/>
                    <a:pt x="10" y="32"/>
                  </a:cubicBezTo>
                  <a:cubicBezTo>
                    <a:pt x="10" y="32"/>
                    <a:pt x="10" y="37"/>
                    <a:pt x="10" y="37"/>
                  </a:cubicBezTo>
                  <a:cubicBezTo>
                    <a:pt x="10" y="38"/>
                    <a:pt x="17" y="49"/>
                    <a:pt x="17" y="49"/>
                  </a:cubicBezTo>
                  <a:cubicBezTo>
                    <a:pt x="8" y="54"/>
                    <a:pt x="8" y="54"/>
                    <a:pt x="8" y="54"/>
                  </a:cubicBezTo>
                  <a:cubicBezTo>
                    <a:pt x="11" y="60"/>
                    <a:pt x="11" y="60"/>
                    <a:pt x="11" y="60"/>
                  </a:cubicBezTo>
                  <a:cubicBezTo>
                    <a:pt x="8" y="63"/>
                    <a:pt x="8" y="63"/>
                    <a:pt x="8" y="63"/>
                  </a:cubicBezTo>
                  <a:cubicBezTo>
                    <a:pt x="10" y="80"/>
                    <a:pt x="10" y="80"/>
                    <a:pt x="10" y="80"/>
                  </a:cubicBezTo>
                  <a:cubicBezTo>
                    <a:pt x="6" y="82"/>
                    <a:pt x="6" y="82"/>
                    <a:pt x="6" y="82"/>
                  </a:cubicBezTo>
                  <a:cubicBezTo>
                    <a:pt x="5" y="89"/>
                    <a:pt x="5" y="89"/>
                    <a:pt x="5" y="89"/>
                  </a:cubicBezTo>
                  <a:cubicBezTo>
                    <a:pt x="0" y="92"/>
                    <a:pt x="0" y="92"/>
                    <a:pt x="0" y="92"/>
                  </a:cubicBezTo>
                  <a:cubicBezTo>
                    <a:pt x="0" y="92"/>
                    <a:pt x="1" y="97"/>
                    <a:pt x="1" y="97"/>
                  </a:cubicBezTo>
                  <a:cubicBezTo>
                    <a:pt x="1" y="97"/>
                    <a:pt x="3" y="112"/>
                    <a:pt x="3" y="112"/>
                  </a:cubicBezTo>
                  <a:cubicBezTo>
                    <a:pt x="3" y="112"/>
                    <a:pt x="8" y="116"/>
                    <a:pt x="8" y="116"/>
                  </a:cubicBezTo>
                  <a:cubicBezTo>
                    <a:pt x="8" y="117"/>
                    <a:pt x="11" y="125"/>
                    <a:pt x="11" y="125"/>
                  </a:cubicBezTo>
                  <a:cubicBezTo>
                    <a:pt x="18" y="127"/>
                    <a:pt x="18" y="127"/>
                    <a:pt x="18" y="127"/>
                  </a:cubicBezTo>
                  <a:cubicBezTo>
                    <a:pt x="17" y="139"/>
                    <a:pt x="17" y="139"/>
                    <a:pt x="17" y="139"/>
                  </a:cubicBezTo>
                  <a:cubicBezTo>
                    <a:pt x="11" y="143"/>
                    <a:pt x="11" y="143"/>
                    <a:pt x="11" y="143"/>
                  </a:cubicBezTo>
                  <a:cubicBezTo>
                    <a:pt x="14" y="150"/>
                    <a:pt x="14" y="150"/>
                    <a:pt x="14" y="150"/>
                  </a:cubicBezTo>
                  <a:cubicBezTo>
                    <a:pt x="26" y="154"/>
                    <a:pt x="26" y="154"/>
                    <a:pt x="26" y="154"/>
                  </a:cubicBezTo>
                  <a:cubicBezTo>
                    <a:pt x="26" y="161"/>
                    <a:pt x="26" y="161"/>
                    <a:pt x="26" y="161"/>
                  </a:cubicBezTo>
                  <a:cubicBezTo>
                    <a:pt x="32" y="165"/>
                    <a:pt x="32" y="165"/>
                    <a:pt x="32" y="165"/>
                  </a:cubicBezTo>
                  <a:cubicBezTo>
                    <a:pt x="33" y="171"/>
                    <a:pt x="33" y="171"/>
                    <a:pt x="33" y="171"/>
                  </a:cubicBezTo>
                  <a:cubicBezTo>
                    <a:pt x="42" y="171"/>
                    <a:pt x="42" y="171"/>
                    <a:pt x="42" y="171"/>
                  </a:cubicBezTo>
                  <a:cubicBezTo>
                    <a:pt x="49" y="173"/>
                    <a:pt x="49" y="173"/>
                    <a:pt x="49" y="173"/>
                  </a:cubicBezTo>
                  <a:cubicBezTo>
                    <a:pt x="55" y="172"/>
                    <a:pt x="55" y="172"/>
                    <a:pt x="55" y="172"/>
                  </a:cubicBezTo>
                  <a:cubicBezTo>
                    <a:pt x="63" y="171"/>
                    <a:pt x="63" y="171"/>
                    <a:pt x="63" y="171"/>
                  </a:cubicBezTo>
                  <a:cubicBezTo>
                    <a:pt x="65" y="180"/>
                    <a:pt x="65" y="180"/>
                    <a:pt x="65" y="180"/>
                  </a:cubicBezTo>
                  <a:cubicBezTo>
                    <a:pt x="63" y="183"/>
                    <a:pt x="63" y="183"/>
                    <a:pt x="63" y="183"/>
                  </a:cubicBezTo>
                  <a:cubicBezTo>
                    <a:pt x="57" y="192"/>
                    <a:pt x="57" y="192"/>
                    <a:pt x="57" y="192"/>
                  </a:cubicBezTo>
                  <a:cubicBezTo>
                    <a:pt x="50" y="193"/>
                    <a:pt x="50" y="193"/>
                    <a:pt x="50" y="193"/>
                  </a:cubicBezTo>
                  <a:cubicBezTo>
                    <a:pt x="48" y="200"/>
                    <a:pt x="48" y="200"/>
                    <a:pt x="48" y="200"/>
                  </a:cubicBezTo>
                  <a:cubicBezTo>
                    <a:pt x="43" y="202"/>
                    <a:pt x="43" y="202"/>
                    <a:pt x="43" y="202"/>
                  </a:cubicBezTo>
                  <a:cubicBezTo>
                    <a:pt x="43" y="202"/>
                    <a:pt x="42" y="204"/>
                    <a:pt x="42" y="204"/>
                  </a:cubicBezTo>
                  <a:cubicBezTo>
                    <a:pt x="42" y="205"/>
                    <a:pt x="44" y="209"/>
                    <a:pt x="44" y="209"/>
                  </a:cubicBezTo>
                  <a:cubicBezTo>
                    <a:pt x="44" y="209"/>
                    <a:pt x="45" y="213"/>
                    <a:pt x="45" y="213"/>
                  </a:cubicBezTo>
                  <a:cubicBezTo>
                    <a:pt x="45" y="213"/>
                    <a:pt x="49" y="216"/>
                    <a:pt x="49" y="216"/>
                  </a:cubicBezTo>
                  <a:cubicBezTo>
                    <a:pt x="49" y="221"/>
                    <a:pt x="49" y="221"/>
                    <a:pt x="49" y="221"/>
                  </a:cubicBezTo>
                  <a:cubicBezTo>
                    <a:pt x="54" y="224"/>
                    <a:pt x="54" y="224"/>
                    <a:pt x="54" y="224"/>
                  </a:cubicBezTo>
                  <a:cubicBezTo>
                    <a:pt x="54" y="233"/>
                    <a:pt x="54" y="233"/>
                    <a:pt x="54" y="233"/>
                  </a:cubicBezTo>
                  <a:cubicBezTo>
                    <a:pt x="58" y="236"/>
                    <a:pt x="58" y="236"/>
                    <a:pt x="58" y="236"/>
                  </a:cubicBezTo>
                  <a:cubicBezTo>
                    <a:pt x="63" y="235"/>
                    <a:pt x="63" y="235"/>
                    <a:pt x="63" y="235"/>
                  </a:cubicBezTo>
                  <a:cubicBezTo>
                    <a:pt x="63" y="235"/>
                    <a:pt x="64" y="238"/>
                    <a:pt x="64" y="238"/>
                  </a:cubicBezTo>
                  <a:cubicBezTo>
                    <a:pt x="64" y="238"/>
                    <a:pt x="69" y="240"/>
                    <a:pt x="69" y="240"/>
                  </a:cubicBezTo>
                  <a:cubicBezTo>
                    <a:pt x="67" y="244"/>
                    <a:pt x="67" y="244"/>
                    <a:pt x="67" y="244"/>
                  </a:cubicBezTo>
                  <a:cubicBezTo>
                    <a:pt x="70" y="246"/>
                    <a:pt x="70" y="246"/>
                    <a:pt x="70" y="246"/>
                  </a:cubicBezTo>
                  <a:cubicBezTo>
                    <a:pt x="73" y="244"/>
                    <a:pt x="73" y="244"/>
                    <a:pt x="73" y="244"/>
                  </a:cubicBezTo>
                  <a:cubicBezTo>
                    <a:pt x="78" y="241"/>
                    <a:pt x="78" y="241"/>
                    <a:pt x="78" y="241"/>
                  </a:cubicBezTo>
                  <a:cubicBezTo>
                    <a:pt x="87" y="242"/>
                    <a:pt x="87" y="242"/>
                    <a:pt x="87" y="242"/>
                  </a:cubicBezTo>
                  <a:cubicBezTo>
                    <a:pt x="99" y="239"/>
                    <a:pt x="99" y="239"/>
                    <a:pt x="99" y="239"/>
                  </a:cubicBezTo>
                  <a:cubicBezTo>
                    <a:pt x="114" y="245"/>
                    <a:pt x="114" y="245"/>
                    <a:pt x="114" y="245"/>
                  </a:cubicBezTo>
                  <a:cubicBezTo>
                    <a:pt x="132" y="250"/>
                    <a:pt x="132" y="250"/>
                    <a:pt x="132" y="250"/>
                  </a:cubicBezTo>
                  <a:cubicBezTo>
                    <a:pt x="150" y="254"/>
                    <a:pt x="150" y="254"/>
                    <a:pt x="150" y="254"/>
                  </a:cubicBezTo>
                  <a:lnTo>
                    <a:pt x="167" y="24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2" name="Freeform 65">
              <a:extLst>
                <a:ext uri="{FF2B5EF4-FFF2-40B4-BE49-F238E27FC236}">
                  <a16:creationId xmlns:a16="http://schemas.microsoft.com/office/drawing/2014/main" xmlns="" id="{27E2D0FE-5677-C410-F296-F80E5DFEE0DB}"/>
                </a:ext>
              </a:extLst>
            </p:cNvPr>
            <p:cNvSpPr>
              <a:spLocks/>
            </p:cNvSpPr>
            <p:nvPr/>
          </p:nvSpPr>
          <p:spPr bwMode="auto">
            <a:xfrm>
              <a:off x="958850" y="3921125"/>
              <a:ext cx="890588" cy="998537"/>
            </a:xfrm>
            <a:custGeom>
              <a:avLst/>
              <a:gdLst>
                <a:gd name="T0" fmla="*/ 2147483646 w 234"/>
                <a:gd name="T1" fmla="*/ 2147483646 h 262"/>
                <a:gd name="T2" fmla="*/ 2147483646 w 234"/>
                <a:gd name="T3" fmla="*/ 2147483646 h 262"/>
                <a:gd name="T4" fmla="*/ 2147483646 w 234"/>
                <a:gd name="T5" fmla="*/ 2147483646 h 262"/>
                <a:gd name="T6" fmla="*/ 2147483646 w 234"/>
                <a:gd name="T7" fmla="*/ 2147483646 h 262"/>
                <a:gd name="T8" fmla="*/ 2147483646 w 234"/>
                <a:gd name="T9" fmla="*/ 2147483646 h 262"/>
                <a:gd name="T10" fmla="*/ 2147483646 w 234"/>
                <a:gd name="T11" fmla="*/ 2147483646 h 262"/>
                <a:gd name="T12" fmla="*/ 2147483646 w 234"/>
                <a:gd name="T13" fmla="*/ 2147483646 h 262"/>
                <a:gd name="T14" fmla="*/ 2147483646 w 234"/>
                <a:gd name="T15" fmla="*/ 2147483646 h 262"/>
                <a:gd name="T16" fmla="*/ 2147483646 w 234"/>
                <a:gd name="T17" fmla="*/ 2147483646 h 262"/>
                <a:gd name="T18" fmla="*/ 2147483646 w 234"/>
                <a:gd name="T19" fmla="*/ 2147483646 h 262"/>
                <a:gd name="T20" fmla="*/ 2147483646 w 234"/>
                <a:gd name="T21" fmla="*/ 2147483646 h 262"/>
                <a:gd name="T22" fmla="*/ 2147483646 w 234"/>
                <a:gd name="T23" fmla="*/ 1975445384 h 262"/>
                <a:gd name="T24" fmla="*/ 2147483646 w 234"/>
                <a:gd name="T25" fmla="*/ 1074875535 h 262"/>
                <a:gd name="T26" fmla="*/ 2147483646 w 234"/>
                <a:gd name="T27" fmla="*/ 653637747 h 262"/>
                <a:gd name="T28" fmla="*/ 2147483646 w 234"/>
                <a:gd name="T29" fmla="*/ 421233977 h 262"/>
                <a:gd name="T30" fmla="*/ 2147483646 w 234"/>
                <a:gd name="T31" fmla="*/ 363132082 h 262"/>
                <a:gd name="T32" fmla="*/ 2147483646 w 234"/>
                <a:gd name="T33" fmla="*/ 377656603 h 262"/>
                <a:gd name="T34" fmla="*/ 2147483646 w 234"/>
                <a:gd name="T35" fmla="*/ 101675458 h 262"/>
                <a:gd name="T36" fmla="*/ 2027914547 w 234"/>
                <a:gd name="T37" fmla="*/ 29049042 h 262"/>
                <a:gd name="T38" fmla="*/ 1549908565 w 234"/>
                <a:gd name="T39" fmla="*/ 450286830 h 262"/>
                <a:gd name="T40" fmla="*/ 869107322 w 234"/>
                <a:gd name="T41" fmla="*/ 682690600 h 262"/>
                <a:gd name="T42" fmla="*/ 449039037 w 234"/>
                <a:gd name="T43" fmla="*/ 1031298161 h 262"/>
                <a:gd name="T44" fmla="*/ 144849952 w 234"/>
                <a:gd name="T45" fmla="*/ 1132973619 h 262"/>
                <a:gd name="T46" fmla="*/ 130364576 w 234"/>
                <a:gd name="T47" fmla="*/ 1263701930 h 262"/>
                <a:gd name="T48" fmla="*/ 86912255 w 234"/>
                <a:gd name="T49" fmla="*/ 1423483095 h 262"/>
                <a:gd name="T50" fmla="*/ 144849952 w 234"/>
                <a:gd name="T51" fmla="*/ 1815664219 h 262"/>
                <a:gd name="T52" fmla="*/ 0 w 234"/>
                <a:gd name="T53" fmla="*/ 2147483646 h 262"/>
                <a:gd name="T54" fmla="*/ 130364576 w 234"/>
                <a:gd name="T55" fmla="*/ 2147483646 h 262"/>
                <a:gd name="T56" fmla="*/ 217276830 w 234"/>
                <a:gd name="T57" fmla="*/ 2147483646 h 262"/>
                <a:gd name="T58" fmla="*/ 333156031 w 234"/>
                <a:gd name="T59" fmla="*/ 2147483646 h 262"/>
                <a:gd name="T60" fmla="*/ 391097534 w 234"/>
                <a:gd name="T61" fmla="*/ 2147483646 h 262"/>
                <a:gd name="T62" fmla="*/ 434553661 w 234"/>
                <a:gd name="T63" fmla="*/ 2147483646 h 262"/>
                <a:gd name="T64" fmla="*/ 506980540 w 234"/>
                <a:gd name="T65" fmla="*/ 2147483646 h 262"/>
                <a:gd name="T66" fmla="*/ 564918237 w 234"/>
                <a:gd name="T67" fmla="*/ 2147483646 h 262"/>
                <a:gd name="T68" fmla="*/ 593888988 w 234"/>
                <a:gd name="T69" fmla="*/ 2147483646 h 262"/>
                <a:gd name="T70" fmla="*/ 564918237 w 234"/>
                <a:gd name="T71" fmla="*/ 2147483646 h 262"/>
                <a:gd name="T72" fmla="*/ 854621946 w 234"/>
                <a:gd name="T73" fmla="*/ 2147483646 h 262"/>
                <a:gd name="T74" fmla="*/ 1086384152 w 234"/>
                <a:gd name="T75" fmla="*/ 2147483646 h 262"/>
                <a:gd name="T76" fmla="*/ 1289175607 w 234"/>
                <a:gd name="T77" fmla="*/ 2147483646 h 262"/>
                <a:gd name="T78" fmla="*/ 1419540183 w 234"/>
                <a:gd name="T79" fmla="*/ 2147483646 h 262"/>
                <a:gd name="T80" fmla="*/ 1564393941 w 234"/>
                <a:gd name="T81" fmla="*/ 2147483646 h 262"/>
                <a:gd name="T82" fmla="*/ 1941006099 w 234"/>
                <a:gd name="T83" fmla="*/ 2147483646 h 262"/>
                <a:gd name="T84" fmla="*/ 1897549971 w 234"/>
                <a:gd name="T85" fmla="*/ 2147483646 h 262"/>
                <a:gd name="T86" fmla="*/ 2147483646 w 234"/>
                <a:gd name="T87" fmla="*/ 2147483646 h 262"/>
                <a:gd name="T88" fmla="*/ 2147483646 w 234"/>
                <a:gd name="T89" fmla="*/ 2147483646 h 2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4" h="262">
                  <a:moveTo>
                    <a:pt x="172" y="251"/>
                  </a:moveTo>
                  <a:cubicBezTo>
                    <a:pt x="175" y="247"/>
                    <a:pt x="175" y="247"/>
                    <a:pt x="175" y="247"/>
                  </a:cubicBezTo>
                  <a:cubicBezTo>
                    <a:pt x="175" y="244"/>
                    <a:pt x="175" y="244"/>
                    <a:pt x="175" y="244"/>
                  </a:cubicBezTo>
                  <a:cubicBezTo>
                    <a:pt x="178" y="243"/>
                    <a:pt x="178" y="243"/>
                    <a:pt x="178" y="243"/>
                  </a:cubicBezTo>
                  <a:cubicBezTo>
                    <a:pt x="179" y="242"/>
                    <a:pt x="179" y="242"/>
                    <a:pt x="179" y="242"/>
                  </a:cubicBezTo>
                  <a:cubicBezTo>
                    <a:pt x="180" y="223"/>
                    <a:pt x="180" y="223"/>
                    <a:pt x="180" y="223"/>
                  </a:cubicBezTo>
                  <a:cubicBezTo>
                    <a:pt x="180" y="223"/>
                    <a:pt x="182" y="217"/>
                    <a:pt x="182" y="216"/>
                  </a:cubicBezTo>
                  <a:cubicBezTo>
                    <a:pt x="182" y="216"/>
                    <a:pt x="184" y="211"/>
                    <a:pt x="184" y="211"/>
                  </a:cubicBezTo>
                  <a:cubicBezTo>
                    <a:pt x="184" y="211"/>
                    <a:pt x="182" y="204"/>
                    <a:pt x="182" y="203"/>
                  </a:cubicBezTo>
                  <a:cubicBezTo>
                    <a:pt x="182" y="203"/>
                    <a:pt x="182" y="199"/>
                    <a:pt x="182" y="199"/>
                  </a:cubicBezTo>
                  <a:cubicBezTo>
                    <a:pt x="176" y="195"/>
                    <a:pt x="176" y="195"/>
                    <a:pt x="176" y="195"/>
                  </a:cubicBezTo>
                  <a:cubicBezTo>
                    <a:pt x="170" y="189"/>
                    <a:pt x="170" y="189"/>
                    <a:pt x="170" y="189"/>
                  </a:cubicBezTo>
                  <a:cubicBezTo>
                    <a:pt x="174" y="185"/>
                    <a:pt x="174" y="185"/>
                    <a:pt x="174" y="185"/>
                  </a:cubicBezTo>
                  <a:cubicBezTo>
                    <a:pt x="171" y="181"/>
                    <a:pt x="171" y="181"/>
                    <a:pt x="171" y="181"/>
                  </a:cubicBezTo>
                  <a:cubicBezTo>
                    <a:pt x="172" y="173"/>
                    <a:pt x="172" y="173"/>
                    <a:pt x="172" y="173"/>
                  </a:cubicBezTo>
                  <a:cubicBezTo>
                    <a:pt x="174" y="165"/>
                    <a:pt x="174" y="165"/>
                    <a:pt x="174" y="165"/>
                  </a:cubicBezTo>
                  <a:cubicBezTo>
                    <a:pt x="182" y="167"/>
                    <a:pt x="182" y="167"/>
                    <a:pt x="182" y="167"/>
                  </a:cubicBezTo>
                  <a:cubicBezTo>
                    <a:pt x="188" y="165"/>
                    <a:pt x="188" y="165"/>
                    <a:pt x="188" y="165"/>
                  </a:cubicBezTo>
                  <a:cubicBezTo>
                    <a:pt x="189" y="158"/>
                    <a:pt x="189" y="158"/>
                    <a:pt x="189" y="158"/>
                  </a:cubicBezTo>
                  <a:cubicBezTo>
                    <a:pt x="192" y="157"/>
                    <a:pt x="192" y="157"/>
                    <a:pt x="192" y="157"/>
                  </a:cubicBezTo>
                  <a:cubicBezTo>
                    <a:pt x="194" y="154"/>
                    <a:pt x="194" y="154"/>
                    <a:pt x="194" y="154"/>
                  </a:cubicBezTo>
                  <a:cubicBezTo>
                    <a:pt x="196" y="152"/>
                    <a:pt x="196" y="152"/>
                    <a:pt x="196" y="152"/>
                  </a:cubicBezTo>
                  <a:cubicBezTo>
                    <a:pt x="198" y="152"/>
                    <a:pt x="198" y="152"/>
                    <a:pt x="198" y="152"/>
                  </a:cubicBezTo>
                  <a:cubicBezTo>
                    <a:pt x="202" y="154"/>
                    <a:pt x="202" y="154"/>
                    <a:pt x="202" y="154"/>
                  </a:cubicBezTo>
                  <a:cubicBezTo>
                    <a:pt x="205" y="157"/>
                    <a:pt x="205" y="157"/>
                    <a:pt x="205" y="157"/>
                  </a:cubicBezTo>
                  <a:cubicBezTo>
                    <a:pt x="206" y="159"/>
                    <a:pt x="206" y="159"/>
                    <a:pt x="206" y="159"/>
                  </a:cubicBezTo>
                  <a:cubicBezTo>
                    <a:pt x="208" y="164"/>
                    <a:pt x="208" y="164"/>
                    <a:pt x="208" y="164"/>
                  </a:cubicBezTo>
                  <a:cubicBezTo>
                    <a:pt x="209" y="165"/>
                    <a:pt x="209" y="165"/>
                    <a:pt x="209" y="165"/>
                  </a:cubicBezTo>
                  <a:cubicBezTo>
                    <a:pt x="212" y="160"/>
                    <a:pt x="212" y="160"/>
                    <a:pt x="212" y="160"/>
                  </a:cubicBezTo>
                  <a:cubicBezTo>
                    <a:pt x="217" y="162"/>
                    <a:pt x="217" y="162"/>
                    <a:pt x="217" y="162"/>
                  </a:cubicBezTo>
                  <a:cubicBezTo>
                    <a:pt x="220" y="155"/>
                    <a:pt x="220" y="155"/>
                    <a:pt x="220" y="155"/>
                  </a:cubicBezTo>
                  <a:cubicBezTo>
                    <a:pt x="224" y="155"/>
                    <a:pt x="224" y="155"/>
                    <a:pt x="224" y="155"/>
                  </a:cubicBezTo>
                  <a:cubicBezTo>
                    <a:pt x="224" y="155"/>
                    <a:pt x="228" y="154"/>
                    <a:pt x="228" y="154"/>
                  </a:cubicBezTo>
                  <a:cubicBezTo>
                    <a:pt x="228" y="153"/>
                    <a:pt x="232" y="150"/>
                    <a:pt x="232" y="150"/>
                  </a:cubicBezTo>
                  <a:cubicBezTo>
                    <a:pt x="234" y="141"/>
                    <a:pt x="234" y="141"/>
                    <a:pt x="234" y="141"/>
                  </a:cubicBezTo>
                  <a:cubicBezTo>
                    <a:pt x="226" y="136"/>
                    <a:pt x="226" y="136"/>
                    <a:pt x="226" y="136"/>
                  </a:cubicBezTo>
                  <a:cubicBezTo>
                    <a:pt x="223" y="122"/>
                    <a:pt x="223" y="122"/>
                    <a:pt x="223" y="122"/>
                  </a:cubicBezTo>
                  <a:cubicBezTo>
                    <a:pt x="211" y="109"/>
                    <a:pt x="211" y="109"/>
                    <a:pt x="211" y="109"/>
                  </a:cubicBezTo>
                  <a:cubicBezTo>
                    <a:pt x="194" y="74"/>
                    <a:pt x="194" y="74"/>
                    <a:pt x="194" y="74"/>
                  </a:cubicBezTo>
                  <a:cubicBezTo>
                    <a:pt x="194" y="74"/>
                    <a:pt x="190" y="65"/>
                    <a:pt x="190" y="64"/>
                  </a:cubicBezTo>
                  <a:cubicBezTo>
                    <a:pt x="190" y="64"/>
                    <a:pt x="187" y="52"/>
                    <a:pt x="187" y="52"/>
                  </a:cubicBezTo>
                  <a:cubicBezTo>
                    <a:pt x="187" y="51"/>
                    <a:pt x="188" y="46"/>
                    <a:pt x="188" y="45"/>
                  </a:cubicBezTo>
                  <a:cubicBezTo>
                    <a:pt x="188" y="45"/>
                    <a:pt x="195" y="37"/>
                    <a:pt x="195" y="37"/>
                  </a:cubicBezTo>
                  <a:cubicBezTo>
                    <a:pt x="195" y="37"/>
                    <a:pt x="200" y="33"/>
                    <a:pt x="201" y="32"/>
                  </a:cubicBezTo>
                  <a:cubicBezTo>
                    <a:pt x="202" y="31"/>
                    <a:pt x="205" y="29"/>
                    <a:pt x="205" y="29"/>
                  </a:cubicBezTo>
                  <a:cubicBezTo>
                    <a:pt x="205" y="29"/>
                    <a:pt x="205" y="26"/>
                    <a:pt x="205" y="26"/>
                  </a:cubicBezTo>
                  <a:cubicBezTo>
                    <a:pt x="203" y="25"/>
                    <a:pt x="203" y="25"/>
                    <a:pt x="203" y="25"/>
                  </a:cubicBezTo>
                  <a:cubicBezTo>
                    <a:pt x="200" y="25"/>
                    <a:pt x="200" y="25"/>
                    <a:pt x="200" y="25"/>
                  </a:cubicBezTo>
                  <a:cubicBezTo>
                    <a:pt x="197" y="26"/>
                    <a:pt x="197" y="26"/>
                    <a:pt x="197" y="26"/>
                  </a:cubicBezTo>
                  <a:cubicBezTo>
                    <a:pt x="189" y="27"/>
                    <a:pt x="189" y="27"/>
                    <a:pt x="189" y="27"/>
                  </a:cubicBezTo>
                  <a:cubicBezTo>
                    <a:pt x="184" y="26"/>
                    <a:pt x="184" y="26"/>
                    <a:pt x="184" y="26"/>
                  </a:cubicBezTo>
                  <a:cubicBezTo>
                    <a:pt x="165" y="19"/>
                    <a:pt x="165" y="19"/>
                    <a:pt x="165" y="19"/>
                  </a:cubicBezTo>
                  <a:cubicBezTo>
                    <a:pt x="165" y="19"/>
                    <a:pt x="159" y="14"/>
                    <a:pt x="159" y="13"/>
                  </a:cubicBezTo>
                  <a:cubicBezTo>
                    <a:pt x="159" y="13"/>
                    <a:pt x="158" y="7"/>
                    <a:pt x="158" y="7"/>
                  </a:cubicBezTo>
                  <a:cubicBezTo>
                    <a:pt x="158" y="6"/>
                    <a:pt x="153" y="2"/>
                    <a:pt x="153" y="2"/>
                  </a:cubicBezTo>
                  <a:cubicBezTo>
                    <a:pt x="153" y="2"/>
                    <a:pt x="147" y="0"/>
                    <a:pt x="147" y="0"/>
                  </a:cubicBezTo>
                  <a:cubicBezTo>
                    <a:pt x="147" y="0"/>
                    <a:pt x="140" y="2"/>
                    <a:pt x="140" y="2"/>
                  </a:cubicBezTo>
                  <a:cubicBezTo>
                    <a:pt x="140" y="2"/>
                    <a:pt x="135" y="4"/>
                    <a:pt x="135" y="5"/>
                  </a:cubicBezTo>
                  <a:cubicBezTo>
                    <a:pt x="135" y="6"/>
                    <a:pt x="129" y="22"/>
                    <a:pt x="129" y="22"/>
                  </a:cubicBezTo>
                  <a:cubicBezTo>
                    <a:pt x="107" y="31"/>
                    <a:pt x="107" y="31"/>
                    <a:pt x="107" y="31"/>
                  </a:cubicBezTo>
                  <a:cubicBezTo>
                    <a:pt x="89" y="43"/>
                    <a:pt x="89" y="43"/>
                    <a:pt x="89" y="43"/>
                  </a:cubicBezTo>
                  <a:cubicBezTo>
                    <a:pt x="68" y="51"/>
                    <a:pt x="68" y="51"/>
                    <a:pt x="68" y="51"/>
                  </a:cubicBezTo>
                  <a:cubicBezTo>
                    <a:pt x="60" y="47"/>
                    <a:pt x="60" y="47"/>
                    <a:pt x="60" y="47"/>
                  </a:cubicBezTo>
                  <a:cubicBezTo>
                    <a:pt x="53" y="55"/>
                    <a:pt x="53" y="55"/>
                    <a:pt x="53" y="55"/>
                  </a:cubicBezTo>
                  <a:cubicBezTo>
                    <a:pt x="41" y="59"/>
                    <a:pt x="41" y="59"/>
                    <a:pt x="41" y="59"/>
                  </a:cubicBezTo>
                  <a:cubicBezTo>
                    <a:pt x="31" y="71"/>
                    <a:pt x="31" y="71"/>
                    <a:pt x="31" y="71"/>
                  </a:cubicBezTo>
                  <a:cubicBezTo>
                    <a:pt x="16" y="72"/>
                    <a:pt x="16" y="72"/>
                    <a:pt x="16" y="72"/>
                  </a:cubicBezTo>
                  <a:cubicBezTo>
                    <a:pt x="13" y="74"/>
                    <a:pt x="13" y="74"/>
                    <a:pt x="13" y="74"/>
                  </a:cubicBezTo>
                  <a:cubicBezTo>
                    <a:pt x="10" y="78"/>
                    <a:pt x="10" y="78"/>
                    <a:pt x="10" y="78"/>
                  </a:cubicBezTo>
                  <a:cubicBezTo>
                    <a:pt x="10" y="81"/>
                    <a:pt x="10" y="81"/>
                    <a:pt x="10" y="81"/>
                  </a:cubicBezTo>
                  <a:cubicBezTo>
                    <a:pt x="12" y="83"/>
                    <a:pt x="12" y="83"/>
                    <a:pt x="12" y="83"/>
                  </a:cubicBezTo>
                  <a:cubicBezTo>
                    <a:pt x="9" y="87"/>
                    <a:pt x="9" y="87"/>
                    <a:pt x="9" y="87"/>
                  </a:cubicBezTo>
                  <a:cubicBezTo>
                    <a:pt x="9" y="92"/>
                    <a:pt x="9" y="92"/>
                    <a:pt x="9" y="92"/>
                  </a:cubicBezTo>
                  <a:cubicBezTo>
                    <a:pt x="4" y="95"/>
                    <a:pt x="4" y="95"/>
                    <a:pt x="4" y="95"/>
                  </a:cubicBezTo>
                  <a:cubicBezTo>
                    <a:pt x="4" y="95"/>
                    <a:pt x="6" y="98"/>
                    <a:pt x="6" y="98"/>
                  </a:cubicBezTo>
                  <a:cubicBezTo>
                    <a:pt x="6" y="98"/>
                    <a:pt x="4" y="103"/>
                    <a:pt x="4" y="104"/>
                  </a:cubicBezTo>
                  <a:cubicBezTo>
                    <a:pt x="4" y="104"/>
                    <a:pt x="3" y="109"/>
                    <a:pt x="3" y="109"/>
                  </a:cubicBezTo>
                  <a:cubicBezTo>
                    <a:pt x="10" y="125"/>
                    <a:pt x="10" y="125"/>
                    <a:pt x="10" y="125"/>
                  </a:cubicBezTo>
                  <a:cubicBezTo>
                    <a:pt x="7" y="130"/>
                    <a:pt x="7" y="130"/>
                    <a:pt x="7" y="130"/>
                  </a:cubicBezTo>
                  <a:cubicBezTo>
                    <a:pt x="8" y="140"/>
                    <a:pt x="8" y="140"/>
                    <a:pt x="8" y="140"/>
                  </a:cubicBezTo>
                  <a:cubicBezTo>
                    <a:pt x="0" y="163"/>
                    <a:pt x="0" y="163"/>
                    <a:pt x="0" y="163"/>
                  </a:cubicBezTo>
                  <a:cubicBezTo>
                    <a:pt x="1" y="166"/>
                    <a:pt x="1" y="166"/>
                    <a:pt x="1" y="166"/>
                  </a:cubicBezTo>
                  <a:cubicBezTo>
                    <a:pt x="6" y="163"/>
                    <a:pt x="6" y="163"/>
                    <a:pt x="6" y="163"/>
                  </a:cubicBezTo>
                  <a:cubicBezTo>
                    <a:pt x="9" y="161"/>
                    <a:pt x="9" y="161"/>
                    <a:pt x="9" y="161"/>
                  </a:cubicBezTo>
                  <a:cubicBezTo>
                    <a:pt x="9" y="161"/>
                    <a:pt x="11" y="159"/>
                    <a:pt x="11" y="158"/>
                  </a:cubicBezTo>
                  <a:cubicBezTo>
                    <a:pt x="11" y="158"/>
                    <a:pt x="13" y="156"/>
                    <a:pt x="13" y="156"/>
                  </a:cubicBezTo>
                  <a:cubicBezTo>
                    <a:pt x="15" y="154"/>
                    <a:pt x="15" y="154"/>
                    <a:pt x="15" y="154"/>
                  </a:cubicBezTo>
                  <a:cubicBezTo>
                    <a:pt x="18" y="154"/>
                    <a:pt x="18" y="154"/>
                    <a:pt x="18" y="154"/>
                  </a:cubicBezTo>
                  <a:cubicBezTo>
                    <a:pt x="20" y="157"/>
                    <a:pt x="20" y="157"/>
                    <a:pt x="20" y="157"/>
                  </a:cubicBezTo>
                  <a:cubicBezTo>
                    <a:pt x="23" y="157"/>
                    <a:pt x="23" y="157"/>
                    <a:pt x="23" y="157"/>
                  </a:cubicBezTo>
                  <a:cubicBezTo>
                    <a:pt x="23" y="157"/>
                    <a:pt x="28" y="157"/>
                    <a:pt x="28" y="157"/>
                  </a:cubicBezTo>
                  <a:cubicBezTo>
                    <a:pt x="28" y="157"/>
                    <a:pt x="29" y="159"/>
                    <a:pt x="29" y="159"/>
                  </a:cubicBezTo>
                  <a:cubicBezTo>
                    <a:pt x="27" y="161"/>
                    <a:pt x="27" y="161"/>
                    <a:pt x="27" y="161"/>
                  </a:cubicBezTo>
                  <a:cubicBezTo>
                    <a:pt x="26" y="165"/>
                    <a:pt x="26" y="165"/>
                    <a:pt x="26" y="165"/>
                  </a:cubicBezTo>
                  <a:cubicBezTo>
                    <a:pt x="26" y="165"/>
                    <a:pt x="25" y="169"/>
                    <a:pt x="25" y="169"/>
                  </a:cubicBezTo>
                  <a:cubicBezTo>
                    <a:pt x="26" y="169"/>
                    <a:pt x="30" y="174"/>
                    <a:pt x="30" y="174"/>
                  </a:cubicBezTo>
                  <a:cubicBezTo>
                    <a:pt x="29" y="179"/>
                    <a:pt x="29" y="179"/>
                    <a:pt x="29" y="179"/>
                  </a:cubicBezTo>
                  <a:cubicBezTo>
                    <a:pt x="32" y="178"/>
                    <a:pt x="32" y="178"/>
                    <a:pt x="32" y="178"/>
                  </a:cubicBezTo>
                  <a:cubicBezTo>
                    <a:pt x="35" y="175"/>
                    <a:pt x="35" y="175"/>
                    <a:pt x="35" y="175"/>
                  </a:cubicBezTo>
                  <a:cubicBezTo>
                    <a:pt x="35" y="175"/>
                    <a:pt x="36" y="171"/>
                    <a:pt x="36" y="171"/>
                  </a:cubicBezTo>
                  <a:cubicBezTo>
                    <a:pt x="36" y="171"/>
                    <a:pt x="36" y="169"/>
                    <a:pt x="36" y="169"/>
                  </a:cubicBezTo>
                  <a:cubicBezTo>
                    <a:pt x="39" y="166"/>
                    <a:pt x="39" y="166"/>
                    <a:pt x="39" y="166"/>
                  </a:cubicBezTo>
                  <a:cubicBezTo>
                    <a:pt x="39" y="166"/>
                    <a:pt x="42" y="173"/>
                    <a:pt x="42" y="173"/>
                  </a:cubicBezTo>
                  <a:cubicBezTo>
                    <a:pt x="42" y="173"/>
                    <a:pt x="44" y="177"/>
                    <a:pt x="44" y="177"/>
                  </a:cubicBezTo>
                  <a:cubicBezTo>
                    <a:pt x="44" y="177"/>
                    <a:pt x="41" y="186"/>
                    <a:pt x="41" y="186"/>
                  </a:cubicBezTo>
                  <a:cubicBezTo>
                    <a:pt x="41" y="186"/>
                    <a:pt x="38" y="193"/>
                    <a:pt x="38" y="194"/>
                  </a:cubicBezTo>
                  <a:cubicBezTo>
                    <a:pt x="38" y="194"/>
                    <a:pt x="37" y="197"/>
                    <a:pt x="37" y="197"/>
                  </a:cubicBezTo>
                  <a:cubicBezTo>
                    <a:pt x="37" y="197"/>
                    <a:pt x="39" y="202"/>
                    <a:pt x="39" y="202"/>
                  </a:cubicBezTo>
                  <a:cubicBezTo>
                    <a:pt x="39" y="202"/>
                    <a:pt x="49" y="209"/>
                    <a:pt x="49" y="209"/>
                  </a:cubicBezTo>
                  <a:cubicBezTo>
                    <a:pt x="50" y="217"/>
                    <a:pt x="50" y="217"/>
                    <a:pt x="50" y="217"/>
                  </a:cubicBezTo>
                  <a:cubicBezTo>
                    <a:pt x="59" y="225"/>
                    <a:pt x="59" y="225"/>
                    <a:pt x="59" y="225"/>
                  </a:cubicBezTo>
                  <a:cubicBezTo>
                    <a:pt x="67" y="226"/>
                    <a:pt x="67" y="226"/>
                    <a:pt x="67" y="226"/>
                  </a:cubicBezTo>
                  <a:cubicBezTo>
                    <a:pt x="72" y="227"/>
                    <a:pt x="72" y="227"/>
                    <a:pt x="72" y="227"/>
                  </a:cubicBezTo>
                  <a:cubicBezTo>
                    <a:pt x="72" y="227"/>
                    <a:pt x="75" y="231"/>
                    <a:pt x="75" y="232"/>
                  </a:cubicBezTo>
                  <a:cubicBezTo>
                    <a:pt x="75" y="232"/>
                    <a:pt x="80" y="233"/>
                    <a:pt x="80" y="233"/>
                  </a:cubicBezTo>
                  <a:cubicBezTo>
                    <a:pt x="88" y="224"/>
                    <a:pt x="88" y="224"/>
                    <a:pt x="88" y="224"/>
                  </a:cubicBezTo>
                  <a:cubicBezTo>
                    <a:pt x="89" y="216"/>
                    <a:pt x="89" y="216"/>
                    <a:pt x="89" y="216"/>
                  </a:cubicBezTo>
                  <a:cubicBezTo>
                    <a:pt x="96" y="211"/>
                    <a:pt x="96" y="211"/>
                    <a:pt x="96" y="211"/>
                  </a:cubicBezTo>
                  <a:cubicBezTo>
                    <a:pt x="99" y="217"/>
                    <a:pt x="99" y="217"/>
                    <a:pt x="99" y="217"/>
                  </a:cubicBezTo>
                  <a:cubicBezTo>
                    <a:pt x="99" y="217"/>
                    <a:pt x="98" y="221"/>
                    <a:pt x="98" y="221"/>
                  </a:cubicBezTo>
                  <a:cubicBezTo>
                    <a:pt x="98" y="221"/>
                    <a:pt x="99" y="224"/>
                    <a:pt x="99" y="224"/>
                  </a:cubicBezTo>
                  <a:cubicBezTo>
                    <a:pt x="100" y="224"/>
                    <a:pt x="100" y="224"/>
                    <a:pt x="100" y="224"/>
                  </a:cubicBezTo>
                  <a:cubicBezTo>
                    <a:pt x="108" y="217"/>
                    <a:pt x="108" y="217"/>
                    <a:pt x="108" y="217"/>
                  </a:cubicBezTo>
                  <a:cubicBezTo>
                    <a:pt x="127" y="217"/>
                    <a:pt x="127" y="217"/>
                    <a:pt x="127" y="217"/>
                  </a:cubicBezTo>
                  <a:cubicBezTo>
                    <a:pt x="128" y="235"/>
                    <a:pt x="128" y="235"/>
                    <a:pt x="128" y="235"/>
                  </a:cubicBezTo>
                  <a:cubicBezTo>
                    <a:pt x="134" y="236"/>
                    <a:pt x="134" y="236"/>
                    <a:pt x="134" y="236"/>
                  </a:cubicBezTo>
                  <a:cubicBezTo>
                    <a:pt x="135" y="246"/>
                    <a:pt x="135" y="246"/>
                    <a:pt x="135" y="246"/>
                  </a:cubicBezTo>
                  <a:cubicBezTo>
                    <a:pt x="138" y="254"/>
                    <a:pt x="138" y="254"/>
                    <a:pt x="138" y="254"/>
                  </a:cubicBezTo>
                  <a:cubicBezTo>
                    <a:pt x="131" y="261"/>
                    <a:pt x="131" y="261"/>
                    <a:pt x="131" y="261"/>
                  </a:cubicBezTo>
                  <a:cubicBezTo>
                    <a:pt x="131" y="262"/>
                    <a:pt x="131" y="262"/>
                    <a:pt x="131" y="262"/>
                  </a:cubicBezTo>
                  <a:cubicBezTo>
                    <a:pt x="156" y="262"/>
                    <a:pt x="156" y="262"/>
                    <a:pt x="156" y="262"/>
                  </a:cubicBezTo>
                  <a:cubicBezTo>
                    <a:pt x="159" y="259"/>
                    <a:pt x="159" y="259"/>
                    <a:pt x="159" y="259"/>
                  </a:cubicBezTo>
                  <a:cubicBezTo>
                    <a:pt x="164" y="257"/>
                    <a:pt x="164" y="257"/>
                    <a:pt x="164" y="257"/>
                  </a:cubicBezTo>
                  <a:cubicBezTo>
                    <a:pt x="174" y="256"/>
                    <a:pt x="174" y="256"/>
                    <a:pt x="174" y="256"/>
                  </a:cubicBezTo>
                  <a:cubicBezTo>
                    <a:pt x="174" y="254"/>
                    <a:pt x="174" y="254"/>
                    <a:pt x="174" y="254"/>
                  </a:cubicBezTo>
                  <a:lnTo>
                    <a:pt x="172" y="251"/>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3" name="Freeform 66">
              <a:extLst>
                <a:ext uri="{FF2B5EF4-FFF2-40B4-BE49-F238E27FC236}">
                  <a16:creationId xmlns:a16="http://schemas.microsoft.com/office/drawing/2014/main" xmlns="" id="{F77542E5-BB01-68B6-F826-3D9CCF547793}"/>
                </a:ext>
              </a:extLst>
            </p:cNvPr>
            <p:cNvSpPr>
              <a:spLocks/>
            </p:cNvSpPr>
            <p:nvPr/>
          </p:nvSpPr>
          <p:spPr bwMode="auto">
            <a:xfrm>
              <a:off x="1604963" y="4438650"/>
              <a:ext cx="476250" cy="530225"/>
            </a:xfrm>
            <a:custGeom>
              <a:avLst/>
              <a:gdLst>
                <a:gd name="T0" fmla="*/ 1117739700 w 125"/>
                <a:gd name="T1" fmla="*/ 1687908347 h 139"/>
                <a:gd name="T2" fmla="*/ 1262900700 w 125"/>
                <a:gd name="T3" fmla="*/ 1527849059 h 139"/>
                <a:gd name="T4" fmla="*/ 1408061700 w 125"/>
                <a:gd name="T5" fmla="*/ 1309583273 h 139"/>
                <a:gd name="T6" fmla="*/ 1683867600 w 125"/>
                <a:gd name="T7" fmla="*/ 1309583273 h 139"/>
                <a:gd name="T8" fmla="*/ 1640319300 w 125"/>
                <a:gd name="T9" fmla="*/ 1193177906 h 139"/>
                <a:gd name="T10" fmla="*/ 1524190500 w 125"/>
                <a:gd name="T11" fmla="*/ 931258199 h 139"/>
                <a:gd name="T12" fmla="*/ 1509674400 w 125"/>
                <a:gd name="T13" fmla="*/ 698443649 h 139"/>
                <a:gd name="T14" fmla="*/ 1553222700 w 125"/>
                <a:gd name="T15" fmla="*/ 552936940 h 139"/>
                <a:gd name="T16" fmla="*/ 1596771000 w 125"/>
                <a:gd name="T17" fmla="*/ 363772496 h 139"/>
                <a:gd name="T18" fmla="*/ 1741932000 w 125"/>
                <a:gd name="T19" fmla="*/ 247367128 h 139"/>
                <a:gd name="T20" fmla="*/ 1814512500 w 125"/>
                <a:gd name="T21" fmla="*/ 101856604 h 139"/>
                <a:gd name="T22" fmla="*/ 1669351500 w 125"/>
                <a:gd name="T23" fmla="*/ 130957946 h 139"/>
                <a:gd name="T24" fmla="*/ 1582254900 w 125"/>
                <a:gd name="T25" fmla="*/ 29101342 h 139"/>
                <a:gd name="T26" fmla="*/ 1451610000 w 125"/>
                <a:gd name="T27" fmla="*/ 0 h 139"/>
                <a:gd name="T28" fmla="*/ 1379029500 w 125"/>
                <a:gd name="T29" fmla="*/ 87304026 h 139"/>
                <a:gd name="T30" fmla="*/ 1103223600 w 125"/>
                <a:gd name="T31" fmla="*/ 101856604 h 139"/>
                <a:gd name="T32" fmla="*/ 1030643100 w 125"/>
                <a:gd name="T33" fmla="*/ 43653920 h 139"/>
                <a:gd name="T34" fmla="*/ 899998200 w 125"/>
                <a:gd name="T35" fmla="*/ 203713208 h 139"/>
                <a:gd name="T36" fmla="*/ 783869400 w 125"/>
                <a:gd name="T37" fmla="*/ 276468470 h 139"/>
                <a:gd name="T38" fmla="*/ 682256700 w 125"/>
                <a:gd name="T39" fmla="*/ 378325074 h 139"/>
                <a:gd name="T40" fmla="*/ 566127900 w 125"/>
                <a:gd name="T41" fmla="*/ 421975179 h 139"/>
                <a:gd name="T42" fmla="*/ 522579600 w 125"/>
                <a:gd name="T43" fmla="*/ 334671154 h 139"/>
                <a:gd name="T44" fmla="*/ 464515200 w 125"/>
                <a:gd name="T45" fmla="*/ 261915892 h 139"/>
                <a:gd name="T46" fmla="*/ 377418600 w 125"/>
                <a:gd name="T47" fmla="*/ 232814550 h 139"/>
                <a:gd name="T48" fmla="*/ 319354200 w 125"/>
                <a:gd name="T49" fmla="*/ 305569812 h 139"/>
                <a:gd name="T50" fmla="*/ 261289800 w 125"/>
                <a:gd name="T51" fmla="*/ 421975179 h 139"/>
                <a:gd name="T52" fmla="*/ 58064400 w 125"/>
                <a:gd name="T53" fmla="*/ 421975179 h 139"/>
                <a:gd name="T54" fmla="*/ 14516100 w 125"/>
                <a:gd name="T55" fmla="*/ 654793544 h 139"/>
                <a:gd name="T56" fmla="*/ 0 w 125"/>
                <a:gd name="T57" fmla="*/ 771198912 h 139"/>
                <a:gd name="T58" fmla="*/ 174193200 w 125"/>
                <a:gd name="T59" fmla="*/ 916709436 h 139"/>
                <a:gd name="T60" fmla="*/ 203225400 w 125"/>
                <a:gd name="T61" fmla="*/ 1091321302 h 139"/>
                <a:gd name="T62" fmla="*/ 145161000 w 125"/>
                <a:gd name="T63" fmla="*/ 1265929353 h 139"/>
                <a:gd name="T64" fmla="*/ 116128800 w 125"/>
                <a:gd name="T65" fmla="*/ 1556950401 h 139"/>
                <a:gd name="T66" fmla="*/ 72580500 w 125"/>
                <a:gd name="T67" fmla="*/ 1615153085 h 139"/>
                <a:gd name="T68" fmla="*/ 58064400 w 125"/>
                <a:gd name="T69" fmla="*/ 1717009689 h 139"/>
                <a:gd name="T70" fmla="*/ 159677100 w 125"/>
                <a:gd name="T71" fmla="*/ 1702457111 h 139"/>
                <a:gd name="T72" fmla="*/ 261289800 w 125"/>
                <a:gd name="T73" fmla="*/ 1906170319 h 139"/>
                <a:gd name="T74" fmla="*/ 449999100 w 125"/>
                <a:gd name="T75" fmla="*/ 1818866293 h 139"/>
                <a:gd name="T76" fmla="*/ 580644000 w 125"/>
                <a:gd name="T77" fmla="*/ 1906170319 h 139"/>
                <a:gd name="T78" fmla="*/ 595160100 w 125"/>
                <a:gd name="T79" fmla="*/ 2022579501 h 139"/>
                <a:gd name="T80" fmla="*/ 682256700 w 125"/>
                <a:gd name="T81" fmla="*/ 1978925581 h 139"/>
                <a:gd name="T82" fmla="*/ 812901600 w 125"/>
                <a:gd name="T83" fmla="*/ 1964376817 h 139"/>
                <a:gd name="T84" fmla="*/ 987094800 w 125"/>
                <a:gd name="T85" fmla="*/ 1935275475 h 139"/>
                <a:gd name="T86" fmla="*/ 1088707500 w 125"/>
                <a:gd name="T87" fmla="*/ 1760663609 h 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5" h="139">
                  <a:moveTo>
                    <a:pt x="75" y="121"/>
                  </a:moveTo>
                  <a:cubicBezTo>
                    <a:pt x="77" y="116"/>
                    <a:pt x="77" y="116"/>
                    <a:pt x="77" y="116"/>
                  </a:cubicBezTo>
                  <a:cubicBezTo>
                    <a:pt x="82" y="116"/>
                    <a:pt x="82" y="116"/>
                    <a:pt x="82" y="116"/>
                  </a:cubicBezTo>
                  <a:cubicBezTo>
                    <a:pt x="87" y="105"/>
                    <a:pt x="87" y="105"/>
                    <a:pt x="87" y="105"/>
                  </a:cubicBezTo>
                  <a:cubicBezTo>
                    <a:pt x="89" y="93"/>
                    <a:pt x="89" y="93"/>
                    <a:pt x="89" y="93"/>
                  </a:cubicBezTo>
                  <a:cubicBezTo>
                    <a:pt x="97" y="90"/>
                    <a:pt x="97" y="90"/>
                    <a:pt x="97" y="90"/>
                  </a:cubicBezTo>
                  <a:cubicBezTo>
                    <a:pt x="107" y="90"/>
                    <a:pt x="107" y="90"/>
                    <a:pt x="107" y="90"/>
                  </a:cubicBezTo>
                  <a:cubicBezTo>
                    <a:pt x="116" y="90"/>
                    <a:pt x="116" y="90"/>
                    <a:pt x="116" y="90"/>
                  </a:cubicBezTo>
                  <a:cubicBezTo>
                    <a:pt x="118" y="85"/>
                    <a:pt x="118" y="85"/>
                    <a:pt x="118" y="85"/>
                  </a:cubicBezTo>
                  <a:cubicBezTo>
                    <a:pt x="113" y="82"/>
                    <a:pt x="113" y="82"/>
                    <a:pt x="113" y="82"/>
                  </a:cubicBezTo>
                  <a:cubicBezTo>
                    <a:pt x="109" y="77"/>
                    <a:pt x="109" y="77"/>
                    <a:pt x="109" y="77"/>
                  </a:cubicBezTo>
                  <a:cubicBezTo>
                    <a:pt x="105" y="64"/>
                    <a:pt x="105" y="64"/>
                    <a:pt x="105" y="64"/>
                  </a:cubicBezTo>
                  <a:cubicBezTo>
                    <a:pt x="100" y="58"/>
                    <a:pt x="100" y="58"/>
                    <a:pt x="100" y="58"/>
                  </a:cubicBezTo>
                  <a:cubicBezTo>
                    <a:pt x="104" y="48"/>
                    <a:pt x="104" y="48"/>
                    <a:pt x="104" y="48"/>
                  </a:cubicBezTo>
                  <a:cubicBezTo>
                    <a:pt x="104" y="48"/>
                    <a:pt x="106" y="42"/>
                    <a:pt x="106" y="42"/>
                  </a:cubicBezTo>
                  <a:cubicBezTo>
                    <a:pt x="106" y="41"/>
                    <a:pt x="107" y="39"/>
                    <a:pt x="107" y="38"/>
                  </a:cubicBezTo>
                  <a:cubicBezTo>
                    <a:pt x="107" y="37"/>
                    <a:pt x="106" y="31"/>
                    <a:pt x="106" y="31"/>
                  </a:cubicBezTo>
                  <a:cubicBezTo>
                    <a:pt x="106" y="30"/>
                    <a:pt x="110" y="25"/>
                    <a:pt x="110" y="25"/>
                  </a:cubicBezTo>
                  <a:cubicBezTo>
                    <a:pt x="110" y="24"/>
                    <a:pt x="114" y="21"/>
                    <a:pt x="114" y="21"/>
                  </a:cubicBezTo>
                  <a:cubicBezTo>
                    <a:pt x="120" y="17"/>
                    <a:pt x="120" y="17"/>
                    <a:pt x="120" y="17"/>
                  </a:cubicBezTo>
                  <a:cubicBezTo>
                    <a:pt x="120" y="17"/>
                    <a:pt x="121" y="13"/>
                    <a:pt x="121" y="13"/>
                  </a:cubicBezTo>
                  <a:cubicBezTo>
                    <a:pt x="121" y="13"/>
                    <a:pt x="125" y="7"/>
                    <a:pt x="125" y="7"/>
                  </a:cubicBezTo>
                  <a:cubicBezTo>
                    <a:pt x="121" y="3"/>
                    <a:pt x="121" y="3"/>
                    <a:pt x="121" y="3"/>
                  </a:cubicBezTo>
                  <a:cubicBezTo>
                    <a:pt x="115" y="9"/>
                    <a:pt x="115" y="9"/>
                    <a:pt x="115" y="9"/>
                  </a:cubicBezTo>
                  <a:cubicBezTo>
                    <a:pt x="115" y="9"/>
                    <a:pt x="113" y="7"/>
                    <a:pt x="113" y="7"/>
                  </a:cubicBezTo>
                  <a:cubicBezTo>
                    <a:pt x="112" y="6"/>
                    <a:pt x="109" y="2"/>
                    <a:pt x="109" y="2"/>
                  </a:cubicBezTo>
                  <a:cubicBezTo>
                    <a:pt x="105" y="2"/>
                    <a:pt x="105" y="2"/>
                    <a:pt x="105" y="2"/>
                  </a:cubicBezTo>
                  <a:cubicBezTo>
                    <a:pt x="100" y="0"/>
                    <a:pt x="100" y="0"/>
                    <a:pt x="100" y="0"/>
                  </a:cubicBezTo>
                  <a:cubicBezTo>
                    <a:pt x="99" y="4"/>
                    <a:pt x="99" y="4"/>
                    <a:pt x="99" y="4"/>
                  </a:cubicBezTo>
                  <a:cubicBezTo>
                    <a:pt x="95" y="6"/>
                    <a:pt x="95" y="6"/>
                    <a:pt x="95" y="6"/>
                  </a:cubicBezTo>
                  <a:cubicBezTo>
                    <a:pt x="88" y="4"/>
                    <a:pt x="88" y="4"/>
                    <a:pt x="88" y="4"/>
                  </a:cubicBezTo>
                  <a:cubicBezTo>
                    <a:pt x="76" y="7"/>
                    <a:pt x="76" y="7"/>
                    <a:pt x="76" y="7"/>
                  </a:cubicBezTo>
                  <a:cubicBezTo>
                    <a:pt x="73" y="5"/>
                    <a:pt x="73" y="5"/>
                    <a:pt x="73" y="5"/>
                  </a:cubicBezTo>
                  <a:cubicBezTo>
                    <a:pt x="71" y="3"/>
                    <a:pt x="71" y="3"/>
                    <a:pt x="71" y="3"/>
                  </a:cubicBezTo>
                  <a:cubicBezTo>
                    <a:pt x="64" y="5"/>
                    <a:pt x="64" y="5"/>
                    <a:pt x="64" y="5"/>
                  </a:cubicBezTo>
                  <a:cubicBezTo>
                    <a:pt x="62" y="14"/>
                    <a:pt x="62" y="14"/>
                    <a:pt x="62" y="14"/>
                  </a:cubicBezTo>
                  <a:cubicBezTo>
                    <a:pt x="62" y="14"/>
                    <a:pt x="58" y="17"/>
                    <a:pt x="58" y="18"/>
                  </a:cubicBezTo>
                  <a:cubicBezTo>
                    <a:pt x="58" y="18"/>
                    <a:pt x="54" y="19"/>
                    <a:pt x="54" y="19"/>
                  </a:cubicBezTo>
                  <a:cubicBezTo>
                    <a:pt x="50" y="19"/>
                    <a:pt x="50" y="19"/>
                    <a:pt x="50" y="19"/>
                  </a:cubicBezTo>
                  <a:cubicBezTo>
                    <a:pt x="47" y="26"/>
                    <a:pt x="47" y="26"/>
                    <a:pt x="47" y="26"/>
                  </a:cubicBezTo>
                  <a:cubicBezTo>
                    <a:pt x="42" y="24"/>
                    <a:pt x="42" y="24"/>
                    <a:pt x="42" y="24"/>
                  </a:cubicBezTo>
                  <a:cubicBezTo>
                    <a:pt x="39" y="29"/>
                    <a:pt x="39" y="29"/>
                    <a:pt x="39" y="29"/>
                  </a:cubicBezTo>
                  <a:cubicBezTo>
                    <a:pt x="38" y="28"/>
                    <a:pt x="38" y="28"/>
                    <a:pt x="38" y="28"/>
                  </a:cubicBezTo>
                  <a:cubicBezTo>
                    <a:pt x="36" y="23"/>
                    <a:pt x="36" y="23"/>
                    <a:pt x="36" y="23"/>
                  </a:cubicBezTo>
                  <a:cubicBezTo>
                    <a:pt x="35" y="21"/>
                    <a:pt x="35" y="21"/>
                    <a:pt x="35" y="21"/>
                  </a:cubicBezTo>
                  <a:cubicBezTo>
                    <a:pt x="32" y="18"/>
                    <a:pt x="32" y="18"/>
                    <a:pt x="32" y="18"/>
                  </a:cubicBezTo>
                  <a:cubicBezTo>
                    <a:pt x="28" y="16"/>
                    <a:pt x="28" y="16"/>
                    <a:pt x="28" y="16"/>
                  </a:cubicBezTo>
                  <a:cubicBezTo>
                    <a:pt x="26" y="16"/>
                    <a:pt x="26" y="16"/>
                    <a:pt x="26" y="16"/>
                  </a:cubicBezTo>
                  <a:cubicBezTo>
                    <a:pt x="24" y="18"/>
                    <a:pt x="24" y="18"/>
                    <a:pt x="24" y="18"/>
                  </a:cubicBezTo>
                  <a:cubicBezTo>
                    <a:pt x="22" y="21"/>
                    <a:pt x="22" y="21"/>
                    <a:pt x="22" y="21"/>
                  </a:cubicBezTo>
                  <a:cubicBezTo>
                    <a:pt x="19" y="22"/>
                    <a:pt x="19" y="22"/>
                    <a:pt x="19" y="22"/>
                  </a:cubicBezTo>
                  <a:cubicBezTo>
                    <a:pt x="18" y="29"/>
                    <a:pt x="18" y="29"/>
                    <a:pt x="18" y="29"/>
                  </a:cubicBezTo>
                  <a:cubicBezTo>
                    <a:pt x="12" y="31"/>
                    <a:pt x="12" y="31"/>
                    <a:pt x="12" y="31"/>
                  </a:cubicBezTo>
                  <a:cubicBezTo>
                    <a:pt x="4" y="29"/>
                    <a:pt x="4" y="29"/>
                    <a:pt x="4" y="29"/>
                  </a:cubicBezTo>
                  <a:cubicBezTo>
                    <a:pt x="2" y="37"/>
                    <a:pt x="2" y="37"/>
                    <a:pt x="2" y="37"/>
                  </a:cubicBezTo>
                  <a:cubicBezTo>
                    <a:pt x="1" y="45"/>
                    <a:pt x="1" y="45"/>
                    <a:pt x="1" y="45"/>
                  </a:cubicBezTo>
                  <a:cubicBezTo>
                    <a:pt x="4" y="49"/>
                    <a:pt x="4" y="49"/>
                    <a:pt x="4" y="49"/>
                  </a:cubicBezTo>
                  <a:cubicBezTo>
                    <a:pt x="0" y="53"/>
                    <a:pt x="0" y="53"/>
                    <a:pt x="0" y="53"/>
                  </a:cubicBezTo>
                  <a:cubicBezTo>
                    <a:pt x="6" y="59"/>
                    <a:pt x="6" y="59"/>
                    <a:pt x="6" y="59"/>
                  </a:cubicBezTo>
                  <a:cubicBezTo>
                    <a:pt x="12" y="63"/>
                    <a:pt x="12" y="63"/>
                    <a:pt x="12" y="63"/>
                  </a:cubicBezTo>
                  <a:cubicBezTo>
                    <a:pt x="12" y="63"/>
                    <a:pt x="12" y="67"/>
                    <a:pt x="12" y="67"/>
                  </a:cubicBezTo>
                  <a:cubicBezTo>
                    <a:pt x="12" y="68"/>
                    <a:pt x="14" y="75"/>
                    <a:pt x="14" y="75"/>
                  </a:cubicBezTo>
                  <a:cubicBezTo>
                    <a:pt x="14" y="75"/>
                    <a:pt x="12" y="80"/>
                    <a:pt x="12" y="80"/>
                  </a:cubicBezTo>
                  <a:cubicBezTo>
                    <a:pt x="12" y="81"/>
                    <a:pt x="10" y="87"/>
                    <a:pt x="10" y="87"/>
                  </a:cubicBezTo>
                  <a:cubicBezTo>
                    <a:pt x="9" y="106"/>
                    <a:pt x="9" y="106"/>
                    <a:pt x="9" y="106"/>
                  </a:cubicBezTo>
                  <a:cubicBezTo>
                    <a:pt x="8" y="107"/>
                    <a:pt x="8" y="107"/>
                    <a:pt x="8" y="107"/>
                  </a:cubicBezTo>
                  <a:cubicBezTo>
                    <a:pt x="5" y="108"/>
                    <a:pt x="5" y="108"/>
                    <a:pt x="5" y="108"/>
                  </a:cubicBezTo>
                  <a:cubicBezTo>
                    <a:pt x="5" y="111"/>
                    <a:pt x="5" y="111"/>
                    <a:pt x="5" y="111"/>
                  </a:cubicBezTo>
                  <a:cubicBezTo>
                    <a:pt x="2" y="115"/>
                    <a:pt x="2" y="115"/>
                    <a:pt x="2" y="115"/>
                  </a:cubicBezTo>
                  <a:cubicBezTo>
                    <a:pt x="4" y="118"/>
                    <a:pt x="4" y="118"/>
                    <a:pt x="4" y="118"/>
                  </a:cubicBezTo>
                  <a:cubicBezTo>
                    <a:pt x="4" y="120"/>
                    <a:pt x="4" y="120"/>
                    <a:pt x="4" y="120"/>
                  </a:cubicBezTo>
                  <a:cubicBezTo>
                    <a:pt x="11" y="117"/>
                    <a:pt x="11" y="117"/>
                    <a:pt x="11" y="117"/>
                  </a:cubicBezTo>
                  <a:cubicBezTo>
                    <a:pt x="15" y="114"/>
                    <a:pt x="15" y="114"/>
                    <a:pt x="15" y="114"/>
                  </a:cubicBezTo>
                  <a:cubicBezTo>
                    <a:pt x="18" y="131"/>
                    <a:pt x="18" y="131"/>
                    <a:pt x="18" y="131"/>
                  </a:cubicBezTo>
                  <a:cubicBezTo>
                    <a:pt x="25" y="127"/>
                    <a:pt x="25" y="127"/>
                    <a:pt x="25" y="127"/>
                  </a:cubicBezTo>
                  <a:cubicBezTo>
                    <a:pt x="31" y="125"/>
                    <a:pt x="31" y="125"/>
                    <a:pt x="31" y="125"/>
                  </a:cubicBezTo>
                  <a:cubicBezTo>
                    <a:pt x="31" y="125"/>
                    <a:pt x="36" y="128"/>
                    <a:pt x="36" y="128"/>
                  </a:cubicBezTo>
                  <a:cubicBezTo>
                    <a:pt x="36" y="128"/>
                    <a:pt x="40" y="131"/>
                    <a:pt x="40" y="131"/>
                  </a:cubicBezTo>
                  <a:cubicBezTo>
                    <a:pt x="40" y="131"/>
                    <a:pt x="39" y="134"/>
                    <a:pt x="39" y="135"/>
                  </a:cubicBezTo>
                  <a:cubicBezTo>
                    <a:pt x="39" y="135"/>
                    <a:pt x="41" y="139"/>
                    <a:pt x="41" y="139"/>
                  </a:cubicBezTo>
                  <a:cubicBezTo>
                    <a:pt x="41" y="139"/>
                    <a:pt x="43" y="139"/>
                    <a:pt x="43" y="138"/>
                  </a:cubicBezTo>
                  <a:cubicBezTo>
                    <a:pt x="44" y="138"/>
                    <a:pt x="47" y="136"/>
                    <a:pt x="47" y="136"/>
                  </a:cubicBezTo>
                  <a:cubicBezTo>
                    <a:pt x="52" y="137"/>
                    <a:pt x="52" y="137"/>
                    <a:pt x="52" y="137"/>
                  </a:cubicBezTo>
                  <a:cubicBezTo>
                    <a:pt x="56" y="135"/>
                    <a:pt x="56" y="135"/>
                    <a:pt x="56" y="135"/>
                  </a:cubicBezTo>
                  <a:cubicBezTo>
                    <a:pt x="58" y="133"/>
                    <a:pt x="58" y="133"/>
                    <a:pt x="58" y="133"/>
                  </a:cubicBezTo>
                  <a:cubicBezTo>
                    <a:pt x="68" y="133"/>
                    <a:pt x="68" y="133"/>
                    <a:pt x="68" y="133"/>
                  </a:cubicBezTo>
                  <a:cubicBezTo>
                    <a:pt x="71" y="125"/>
                    <a:pt x="71" y="125"/>
                    <a:pt x="71" y="125"/>
                  </a:cubicBezTo>
                  <a:lnTo>
                    <a:pt x="75" y="121"/>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4" name="Freeform 67">
              <a:extLst>
                <a:ext uri="{FF2B5EF4-FFF2-40B4-BE49-F238E27FC236}">
                  <a16:creationId xmlns:a16="http://schemas.microsoft.com/office/drawing/2014/main" xmlns="" id="{3672C52F-C8C0-1C45-B783-A53034199D30}"/>
                </a:ext>
              </a:extLst>
            </p:cNvPr>
            <p:cNvSpPr>
              <a:spLocks/>
            </p:cNvSpPr>
            <p:nvPr/>
          </p:nvSpPr>
          <p:spPr bwMode="auto">
            <a:xfrm>
              <a:off x="1762125" y="4603750"/>
              <a:ext cx="760413" cy="882650"/>
            </a:xfrm>
            <a:custGeom>
              <a:avLst/>
              <a:gdLst>
                <a:gd name="T0" fmla="*/ 2147483646 w 200"/>
                <a:gd name="T1" fmla="*/ 43424858 h 232"/>
                <a:gd name="T2" fmla="*/ 2147483646 w 200"/>
                <a:gd name="T3" fmla="*/ 217116682 h 232"/>
                <a:gd name="T4" fmla="*/ 2147483646 w 200"/>
                <a:gd name="T5" fmla="*/ 376336089 h 232"/>
                <a:gd name="T6" fmla="*/ 1893698317 w 200"/>
                <a:gd name="T7" fmla="*/ 825041869 h 232"/>
                <a:gd name="T8" fmla="*/ 1720229101 w 200"/>
                <a:gd name="T9" fmla="*/ 680298683 h 232"/>
                <a:gd name="T10" fmla="*/ 1329924316 w 200"/>
                <a:gd name="T11" fmla="*/ 550027913 h 232"/>
                <a:gd name="T12" fmla="*/ 1084177845 w 200"/>
                <a:gd name="T13" fmla="*/ 680298683 h 232"/>
                <a:gd name="T14" fmla="*/ 693873060 w 200"/>
                <a:gd name="T15" fmla="*/ 723719737 h 232"/>
                <a:gd name="T16" fmla="*/ 520403845 w 200"/>
                <a:gd name="T17" fmla="*/ 1056630968 h 232"/>
                <a:gd name="T18" fmla="*/ 390304785 w 200"/>
                <a:gd name="T19" fmla="*/ 1302696287 h 232"/>
                <a:gd name="T20" fmla="*/ 303568276 w 200"/>
                <a:gd name="T21" fmla="*/ 1519812969 h 232"/>
                <a:gd name="T22" fmla="*/ 144558313 w 200"/>
                <a:gd name="T23" fmla="*/ 1722457234 h 232"/>
                <a:gd name="T24" fmla="*/ 0 w 200"/>
                <a:gd name="T25" fmla="*/ 1982994970 h 232"/>
                <a:gd name="T26" fmla="*/ 173469216 w 200"/>
                <a:gd name="T27" fmla="*/ 2147483646 h 232"/>
                <a:gd name="T28" fmla="*/ 318023727 w 200"/>
                <a:gd name="T29" fmla="*/ 2026419828 h 232"/>
                <a:gd name="T30" fmla="*/ 390304785 w 200"/>
                <a:gd name="T31" fmla="*/ 2069840882 h 232"/>
                <a:gd name="T32" fmla="*/ 390304785 w 200"/>
                <a:gd name="T33" fmla="*/ 2147483646 h 232"/>
                <a:gd name="T34" fmla="*/ 303568276 w 200"/>
                <a:gd name="T35" fmla="*/ 2147483646 h 232"/>
                <a:gd name="T36" fmla="*/ 187924667 w 200"/>
                <a:gd name="T37" fmla="*/ 2147483646 h 232"/>
                <a:gd name="T38" fmla="*/ 289112825 w 200"/>
                <a:gd name="T39" fmla="*/ 2147483646 h 232"/>
                <a:gd name="T40" fmla="*/ 361393882 w 200"/>
                <a:gd name="T41" fmla="*/ 2147483646 h 232"/>
                <a:gd name="T42" fmla="*/ 187924667 w 200"/>
                <a:gd name="T43" fmla="*/ 2147483646 h 232"/>
                <a:gd name="T44" fmla="*/ 130102862 w 200"/>
                <a:gd name="T45" fmla="*/ 2147483646 h 232"/>
                <a:gd name="T46" fmla="*/ 1011900589 w 200"/>
                <a:gd name="T47" fmla="*/ 2147483646 h 232"/>
                <a:gd name="T48" fmla="*/ 1329924316 w 200"/>
                <a:gd name="T49" fmla="*/ 2147483646 h 232"/>
                <a:gd name="T50" fmla="*/ 1113088747 w 200"/>
                <a:gd name="T51" fmla="*/ 2147483646 h 232"/>
                <a:gd name="T52" fmla="*/ 1286557963 w 200"/>
                <a:gd name="T53" fmla="*/ 2147483646 h 232"/>
                <a:gd name="T54" fmla="*/ 1387746121 w 200"/>
                <a:gd name="T55" fmla="*/ 2147483646 h 232"/>
                <a:gd name="T56" fmla="*/ 1301013414 w 200"/>
                <a:gd name="T57" fmla="*/ 1925097695 h 232"/>
                <a:gd name="T58" fmla="*/ 1488938081 w 200"/>
                <a:gd name="T59" fmla="*/ 1679032376 h 232"/>
                <a:gd name="T60" fmla="*/ 2110530084 w 200"/>
                <a:gd name="T61" fmla="*/ 1577710243 h 232"/>
                <a:gd name="T62" fmla="*/ 2081619181 w 200"/>
                <a:gd name="T63" fmla="*/ 1679032376 h 232"/>
                <a:gd name="T64" fmla="*/ 2110530084 w 200"/>
                <a:gd name="T65" fmla="*/ 1823775563 h 232"/>
                <a:gd name="T66" fmla="*/ 2147483646 w 200"/>
                <a:gd name="T67" fmla="*/ 1823775563 h 232"/>
                <a:gd name="T68" fmla="*/ 2147483646 w 200"/>
                <a:gd name="T69" fmla="*/ 1722457234 h 232"/>
                <a:gd name="T70" fmla="*/ 2147483646 w 200"/>
                <a:gd name="T71" fmla="*/ 1432967057 h 232"/>
                <a:gd name="T72" fmla="*/ 2147483646 w 200"/>
                <a:gd name="T73" fmla="*/ 1201377959 h 232"/>
                <a:gd name="T74" fmla="*/ 2147483646 w 200"/>
                <a:gd name="T75" fmla="*/ 1042158551 h 232"/>
                <a:gd name="T76" fmla="*/ 2147483646 w 200"/>
                <a:gd name="T77" fmla="*/ 839518090 h 232"/>
                <a:gd name="T78" fmla="*/ 2147483646 w 200"/>
                <a:gd name="T79" fmla="*/ 723719737 h 232"/>
                <a:gd name="T80" fmla="*/ 2147483646 w 200"/>
                <a:gd name="T81" fmla="*/ 550027913 h 232"/>
                <a:gd name="T82" fmla="*/ 2147483646 w 200"/>
                <a:gd name="T83" fmla="*/ 405284727 h 232"/>
                <a:gd name="T84" fmla="*/ 2147483646 w 200"/>
                <a:gd name="T85" fmla="*/ 0 h 2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0" h="232">
                  <a:moveTo>
                    <a:pt x="190" y="0"/>
                  </a:moveTo>
                  <a:cubicBezTo>
                    <a:pt x="182" y="3"/>
                    <a:pt x="182" y="3"/>
                    <a:pt x="182" y="3"/>
                  </a:cubicBezTo>
                  <a:cubicBezTo>
                    <a:pt x="182" y="3"/>
                    <a:pt x="178" y="3"/>
                    <a:pt x="177" y="3"/>
                  </a:cubicBezTo>
                  <a:cubicBezTo>
                    <a:pt x="177" y="3"/>
                    <a:pt x="171" y="0"/>
                    <a:pt x="171" y="0"/>
                  </a:cubicBezTo>
                  <a:cubicBezTo>
                    <a:pt x="162" y="9"/>
                    <a:pt x="162" y="9"/>
                    <a:pt x="162" y="9"/>
                  </a:cubicBezTo>
                  <a:cubicBezTo>
                    <a:pt x="162" y="15"/>
                    <a:pt x="162" y="15"/>
                    <a:pt x="162" y="15"/>
                  </a:cubicBezTo>
                  <a:cubicBezTo>
                    <a:pt x="157" y="16"/>
                    <a:pt x="157" y="16"/>
                    <a:pt x="157" y="16"/>
                  </a:cubicBezTo>
                  <a:cubicBezTo>
                    <a:pt x="154" y="21"/>
                    <a:pt x="154" y="21"/>
                    <a:pt x="154" y="21"/>
                  </a:cubicBezTo>
                  <a:cubicBezTo>
                    <a:pt x="153" y="26"/>
                    <a:pt x="153" y="26"/>
                    <a:pt x="153" y="26"/>
                  </a:cubicBezTo>
                  <a:cubicBezTo>
                    <a:pt x="149" y="39"/>
                    <a:pt x="149" y="39"/>
                    <a:pt x="149" y="39"/>
                  </a:cubicBezTo>
                  <a:cubicBezTo>
                    <a:pt x="140" y="54"/>
                    <a:pt x="140" y="54"/>
                    <a:pt x="140" y="54"/>
                  </a:cubicBezTo>
                  <a:cubicBezTo>
                    <a:pt x="131" y="57"/>
                    <a:pt x="131" y="57"/>
                    <a:pt x="131" y="57"/>
                  </a:cubicBezTo>
                  <a:cubicBezTo>
                    <a:pt x="122" y="59"/>
                    <a:pt x="122" y="59"/>
                    <a:pt x="122" y="59"/>
                  </a:cubicBezTo>
                  <a:cubicBezTo>
                    <a:pt x="120" y="58"/>
                    <a:pt x="120" y="58"/>
                    <a:pt x="120" y="58"/>
                  </a:cubicBezTo>
                  <a:cubicBezTo>
                    <a:pt x="119" y="47"/>
                    <a:pt x="119" y="47"/>
                    <a:pt x="119" y="47"/>
                  </a:cubicBezTo>
                  <a:cubicBezTo>
                    <a:pt x="115" y="38"/>
                    <a:pt x="115" y="38"/>
                    <a:pt x="115" y="38"/>
                  </a:cubicBezTo>
                  <a:cubicBezTo>
                    <a:pt x="97" y="39"/>
                    <a:pt x="97" y="39"/>
                    <a:pt x="97" y="39"/>
                  </a:cubicBezTo>
                  <a:cubicBezTo>
                    <a:pt x="97" y="39"/>
                    <a:pt x="92" y="38"/>
                    <a:pt x="92" y="38"/>
                  </a:cubicBezTo>
                  <a:cubicBezTo>
                    <a:pt x="91" y="38"/>
                    <a:pt x="85" y="36"/>
                    <a:pt x="85" y="36"/>
                  </a:cubicBezTo>
                  <a:cubicBezTo>
                    <a:pt x="77" y="42"/>
                    <a:pt x="77" y="42"/>
                    <a:pt x="77" y="42"/>
                  </a:cubicBezTo>
                  <a:cubicBezTo>
                    <a:pt x="75" y="47"/>
                    <a:pt x="75" y="47"/>
                    <a:pt x="75" y="47"/>
                  </a:cubicBezTo>
                  <a:cubicBezTo>
                    <a:pt x="66" y="47"/>
                    <a:pt x="66" y="47"/>
                    <a:pt x="66" y="47"/>
                  </a:cubicBezTo>
                  <a:cubicBezTo>
                    <a:pt x="56" y="47"/>
                    <a:pt x="56" y="47"/>
                    <a:pt x="56" y="47"/>
                  </a:cubicBezTo>
                  <a:cubicBezTo>
                    <a:pt x="48" y="50"/>
                    <a:pt x="48" y="50"/>
                    <a:pt x="48" y="50"/>
                  </a:cubicBezTo>
                  <a:cubicBezTo>
                    <a:pt x="46" y="62"/>
                    <a:pt x="46" y="62"/>
                    <a:pt x="46" y="62"/>
                  </a:cubicBezTo>
                  <a:cubicBezTo>
                    <a:pt x="41" y="73"/>
                    <a:pt x="41" y="73"/>
                    <a:pt x="41" y="73"/>
                  </a:cubicBezTo>
                  <a:cubicBezTo>
                    <a:pt x="36" y="73"/>
                    <a:pt x="36" y="73"/>
                    <a:pt x="36" y="73"/>
                  </a:cubicBezTo>
                  <a:cubicBezTo>
                    <a:pt x="34" y="78"/>
                    <a:pt x="34" y="78"/>
                    <a:pt x="34" y="78"/>
                  </a:cubicBezTo>
                  <a:cubicBezTo>
                    <a:pt x="30" y="82"/>
                    <a:pt x="30" y="82"/>
                    <a:pt x="30" y="82"/>
                  </a:cubicBezTo>
                  <a:cubicBezTo>
                    <a:pt x="27" y="90"/>
                    <a:pt x="27" y="90"/>
                    <a:pt x="27" y="90"/>
                  </a:cubicBezTo>
                  <a:cubicBezTo>
                    <a:pt x="27" y="90"/>
                    <a:pt x="22" y="95"/>
                    <a:pt x="22" y="95"/>
                  </a:cubicBezTo>
                  <a:cubicBezTo>
                    <a:pt x="22" y="96"/>
                    <a:pt x="22" y="98"/>
                    <a:pt x="22" y="98"/>
                  </a:cubicBezTo>
                  <a:cubicBezTo>
                    <a:pt x="22" y="99"/>
                    <a:pt x="21" y="105"/>
                    <a:pt x="21" y="105"/>
                  </a:cubicBezTo>
                  <a:cubicBezTo>
                    <a:pt x="20" y="113"/>
                    <a:pt x="20" y="113"/>
                    <a:pt x="20" y="113"/>
                  </a:cubicBezTo>
                  <a:cubicBezTo>
                    <a:pt x="20" y="113"/>
                    <a:pt x="17" y="115"/>
                    <a:pt x="17" y="116"/>
                  </a:cubicBezTo>
                  <a:cubicBezTo>
                    <a:pt x="16" y="116"/>
                    <a:pt x="11" y="119"/>
                    <a:pt x="10" y="119"/>
                  </a:cubicBezTo>
                  <a:cubicBezTo>
                    <a:pt x="9" y="120"/>
                    <a:pt x="4" y="123"/>
                    <a:pt x="4" y="124"/>
                  </a:cubicBezTo>
                  <a:cubicBezTo>
                    <a:pt x="3" y="125"/>
                    <a:pt x="1" y="130"/>
                    <a:pt x="1" y="131"/>
                  </a:cubicBezTo>
                  <a:cubicBezTo>
                    <a:pt x="0" y="132"/>
                    <a:pt x="0" y="136"/>
                    <a:pt x="0" y="137"/>
                  </a:cubicBezTo>
                  <a:cubicBezTo>
                    <a:pt x="0" y="137"/>
                    <a:pt x="1" y="140"/>
                    <a:pt x="1" y="140"/>
                  </a:cubicBezTo>
                  <a:cubicBezTo>
                    <a:pt x="10" y="145"/>
                    <a:pt x="10" y="145"/>
                    <a:pt x="10" y="145"/>
                  </a:cubicBezTo>
                  <a:cubicBezTo>
                    <a:pt x="10" y="145"/>
                    <a:pt x="12" y="149"/>
                    <a:pt x="12" y="149"/>
                  </a:cubicBezTo>
                  <a:cubicBezTo>
                    <a:pt x="12" y="150"/>
                    <a:pt x="14" y="155"/>
                    <a:pt x="14" y="155"/>
                  </a:cubicBezTo>
                  <a:cubicBezTo>
                    <a:pt x="20" y="143"/>
                    <a:pt x="20" y="143"/>
                    <a:pt x="20" y="143"/>
                  </a:cubicBezTo>
                  <a:cubicBezTo>
                    <a:pt x="22" y="140"/>
                    <a:pt x="22" y="140"/>
                    <a:pt x="22" y="140"/>
                  </a:cubicBezTo>
                  <a:cubicBezTo>
                    <a:pt x="24" y="138"/>
                    <a:pt x="24" y="138"/>
                    <a:pt x="24" y="138"/>
                  </a:cubicBezTo>
                  <a:cubicBezTo>
                    <a:pt x="24" y="138"/>
                    <a:pt x="26" y="140"/>
                    <a:pt x="26" y="140"/>
                  </a:cubicBezTo>
                  <a:cubicBezTo>
                    <a:pt x="27" y="141"/>
                    <a:pt x="27" y="143"/>
                    <a:pt x="27" y="143"/>
                  </a:cubicBezTo>
                  <a:cubicBezTo>
                    <a:pt x="27" y="143"/>
                    <a:pt x="25" y="149"/>
                    <a:pt x="25" y="149"/>
                  </a:cubicBezTo>
                  <a:cubicBezTo>
                    <a:pt x="25" y="150"/>
                    <a:pt x="26" y="153"/>
                    <a:pt x="26" y="153"/>
                  </a:cubicBezTo>
                  <a:cubicBezTo>
                    <a:pt x="27" y="154"/>
                    <a:pt x="27" y="157"/>
                    <a:pt x="27" y="157"/>
                  </a:cubicBezTo>
                  <a:cubicBezTo>
                    <a:pt x="22" y="156"/>
                    <a:pt x="22" y="156"/>
                    <a:pt x="22" y="156"/>
                  </a:cubicBezTo>
                  <a:cubicBezTo>
                    <a:pt x="22" y="156"/>
                    <a:pt x="22" y="159"/>
                    <a:pt x="22" y="159"/>
                  </a:cubicBezTo>
                  <a:cubicBezTo>
                    <a:pt x="22" y="160"/>
                    <a:pt x="21" y="165"/>
                    <a:pt x="21" y="165"/>
                  </a:cubicBezTo>
                  <a:cubicBezTo>
                    <a:pt x="21" y="165"/>
                    <a:pt x="19" y="167"/>
                    <a:pt x="19" y="167"/>
                  </a:cubicBezTo>
                  <a:cubicBezTo>
                    <a:pt x="19" y="167"/>
                    <a:pt x="16" y="166"/>
                    <a:pt x="16" y="166"/>
                  </a:cubicBezTo>
                  <a:cubicBezTo>
                    <a:pt x="15" y="166"/>
                    <a:pt x="13" y="167"/>
                    <a:pt x="13" y="167"/>
                  </a:cubicBezTo>
                  <a:cubicBezTo>
                    <a:pt x="12" y="167"/>
                    <a:pt x="11" y="168"/>
                    <a:pt x="11" y="168"/>
                  </a:cubicBezTo>
                  <a:cubicBezTo>
                    <a:pt x="11" y="168"/>
                    <a:pt x="14" y="170"/>
                    <a:pt x="14" y="170"/>
                  </a:cubicBezTo>
                  <a:cubicBezTo>
                    <a:pt x="15" y="170"/>
                    <a:pt x="20" y="171"/>
                    <a:pt x="20" y="171"/>
                  </a:cubicBezTo>
                  <a:cubicBezTo>
                    <a:pt x="20" y="171"/>
                    <a:pt x="25" y="172"/>
                    <a:pt x="26" y="172"/>
                  </a:cubicBezTo>
                  <a:cubicBezTo>
                    <a:pt x="26" y="172"/>
                    <a:pt x="28" y="175"/>
                    <a:pt x="27" y="175"/>
                  </a:cubicBezTo>
                  <a:cubicBezTo>
                    <a:pt x="27" y="176"/>
                    <a:pt x="25" y="179"/>
                    <a:pt x="25" y="179"/>
                  </a:cubicBezTo>
                  <a:cubicBezTo>
                    <a:pt x="21" y="180"/>
                    <a:pt x="21" y="180"/>
                    <a:pt x="21" y="180"/>
                  </a:cubicBezTo>
                  <a:cubicBezTo>
                    <a:pt x="21" y="180"/>
                    <a:pt x="18" y="176"/>
                    <a:pt x="17" y="176"/>
                  </a:cubicBezTo>
                  <a:cubicBezTo>
                    <a:pt x="17" y="176"/>
                    <a:pt x="13" y="174"/>
                    <a:pt x="13" y="174"/>
                  </a:cubicBezTo>
                  <a:cubicBezTo>
                    <a:pt x="11" y="175"/>
                    <a:pt x="11" y="175"/>
                    <a:pt x="11" y="175"/>
                  </a:cubicBezTo>
                  <a:cubicBezTo>
                    <a:pt x="9" y="177"/>
                    <a:pt x="9" y="177"/>
                    <a:pt x="9" y="177"/>
                  </a:cubicBezTo>
                  <a:cubicBezTo>
                    <a:pt x="9" y="177"/>
                    <a:pt x="9" y="177"/>
                    <a:pt x="9" y="177"/>
                  </a:cubicBezTo>
                  <a:cubicBezTo>
                    <a:pt x="11" y="178"/>
                    <a:pt x="13" y="179"/>
                    <a:pt x="15" y="180"/>
                  </a:cubicBezTo>
                  <a:cubicBezTo>
                    <a:pt x="33" y="191"/>
                    <a:pt x="56" y="201"/>
                    <a:pt x="63" y="220"/>
                  </a:cubicBezTo>
                  <a:cubicBezTo>
                    <a:pt x="65" y="223"/>
                    <a:pt x="68" y="225"/>
                    <a:pt x="70" y="228"/>
                  </a:cubicBezTo>
                  <a:cubicBezTo>
                    <a:pt x="71" y="229"/>
                    <a:pt x="72" y="230"/>
                    <a:pt x="73" y="232"/>
                  </a:cubicBezTo>
                  <a:cubicBezTo>
                    <a:pt x="92" y="198"/>
                    <a:pt x="92" y="198"/>
                    <a:pt x="92" y="198"/>
                  </a:cubicBezTo>
                  <a:cubicBezTo>
                    <a:pt x="92" y="196"/>
                    <a:pt x="92" y="196"/>
                    <a:pt x="92" y="196"/>
                  </a:cubicBezTo>
                  <a:cubicBezTo>
                    <a:pt x="92" y="193"/>
                    <a:pt x="92" y="193"/>
                    <a:pt x="92" y="193"/>
                  </a:cubicBezTo>
                  <a:cubicBezTo>
                    <a:pt x="87" y="193"/>
                    <a:pt x="87" y="193"/>
                    <a:pt x="87" y="193"/>
                  </a:cubicBezTo>
                  <a:cubicBezTo>
                    <a:pt x="77" y="180"/>
                    <a:pt x="77" y="180"/>
                    <a:pt x="77" y="180"/>
                  </a:cubicBezTo>
                  <a:cubicBezTo>
                    <a:pt x="80" y="177"/>
                    <a:pt x="80" y="177"/>
                    <a:pt x="80" y="177"/>
                  </a:cubicBezTo>
                  <a:cubicBezTo>
                    <a:pt x="80" y="172"/>
                    <a:pt x="80" y="172"/>
                    <a:pt x="80" y="172"/>
                  </a:cubicBezTo>
                  <a:cubicBezTo>
                    <a:pt x="89" y="168"/>
                    <a:pt x="89" y="168"/>
                    <a:pt x="89" y="168"/>
                  </a:cubicBezTo>
                  <a:cubicBezTo>
                    <a:pt x="89" y="162"/>
                    <a:pt x="89" y="162"/>
                    <a:pt x="89" y="162"/>
                  </a:cubicBezTo>
                  <a:cubicBezTo>
                    <a:pt x="95" y="155"/>
                    <a:pt x="95" y="155"/>
                    <a:pt x="95" y="155"/>
                  </a:cubicBezTo>
                  <a:cubicBezTo>
                    <a:pt x="95" y="155"/>
                    <a:pt x="96" y="151"/>
                    <a:pt x="96" y="150"/>
                  </a:cubicBezTo>
                  <a:cubicBezTo>
                    <a:pt x="96" y="150"/>
                    <a:pt x="94" y="146"/>
                    <a:pt x="94" y="146"/>
                  </a:cubicBezTo>
                  <a:cubicBezTo>
                    <a:pt x="94" y="146"/>
                    <a:pt x="90" y="141"/>
                    <a:pt x="90" y="141"/>
                  </a:cubicBezTo>
                  <a:cubicBezTo>
                    <a:pt x="90" y="141"/>
                    <a:pt x="90" y="133"/>
                    <a:pt x="90" y="133"/>
                  </a:cubicBezTo>
                  <a:cubicBezTo>
                    <a:pt x="94" y="127"/>
                    <a:pt x="94" y="127"/>
                    <a:pt x="94" y="127"/>
                  </a:cubicBezTo>
                  <a:cubicBezTo>
                    <a:pt x="94" y="127"/>
                    <a:pt x="100" y="122"/>
                    <a:pt x="100" y="122"/>
                  </a:cubicBezTo>
                  <a:cubicBezTo>
                    <a:pt x="100" y="122"/>
                    <a:pt x="103" y="117"/>
                    <a:pt x="103" y="116"/>
                  </a:cubicBezTo>
                  <a:cubicBezTo>
                    <a:pt x="104" y="116"/>
                    <a:pt x="108" y="108"/>
                    <a:pt x="108" y="108"/>
                  </a:cubicBezTo>
                  <a:cubicBezTo>
                    <a:pt x="143" y="108"/>
                    <a:pt x="143" y="108"/>
                    <a:pt x="143" y="108"/>
                  </a:cubicBezTo>
                  <a:cubicBezTo>
                    <a:pt x="146" y="109"/>
                    <a:pt x="146" y="109"/>
                    <a:pt x="146" y="109"/>
                  </a:cubicBezTo>
                  <a:cubicBezTo>
                    <a:pt x="146" y="111"/>
                    <a:pt x="146" y="111"/>
                    <a:pt x="146" y="111"/>
                  </a:cubicBezTo>
                  <a:cubicBezTo>
                    <a:pt x="145" y="114"/>
                    <a:pt x="145" y="114"/>
                    <a:pt x="145" y="114"/>
                  </a:cubicBezTo>
                  <a:cubicBezTo>
                    <a:pt x="144" y="116"/>
                    <a:pt x="144" y="116"/>
                    <a:pt x="144" y="116"/>
                  </a:cubicBezTo>
                  <a:cubicBezTo>
                    <a:pt x="144" y="120"/>
                    <a:pt x="144" y="120"/>
                    <a:pt x="144" y="120"/>
                  </a:cubicBezTo>
                  <a:cubicBezTo>
                    <a:pt x="144" y="120"/>
                    <a:pt x="145" y="123"/>
                    <a:pt x="145" y="123"/>
                  </a:cubicBezTo>
                  <a:cubicBezTo>
                    <a:pt x="145" y="124"/>
                    <a:pt x="146" y="126"/>
                    <a:pt x="146" y="126"/>
                  </a:cubicBezTo>
                  <a:cubicBezTo>
                    <a:pt x="146" y="127"/>
                    <a:pt x="146" y="129"/>
                    <a:pt x="146" y="129"/>
                  </a:cubicBezTo>
                  <a:cubicBezTo>
                    <a:pt x="146" y="129"/>
                    <a:pt x="150" y="129"/>
                    <a:pt x="150" y="129"/>
                  </a:cubicBezTo>
                  <a:cubicBezTo>
                    <a:pt x="152" y="126"/>
                    <a:pt x="152" y="126"/>
                    <a:pt x="152" y="126"/>
                  </a:cubicBezTo>
                  <a:cubicBezTo>
                    <a:pt x="160" y="127"/>
                    <a:pt x="160" y="127"/>
                    <a:pt x="160" y="127"/>
                  </a:cubicBezTo>
                  <a:cubicBezTo>
                    <a:pt x="164" y="126"/>
                    <a:pt x="164" y="126"/>
                    <a:pt x="164" y="126"/>
                  </a:cubicBezTo>
                  <a:cubicBezTo>
                    <a:pt x="172" y="119"/>
                    <a:pt x="172" y="119"/>
                    <a:pt x="172" y="119"/>
                  </a:cubicBezTo>
                  <a:cubicBezTo>
                    <a:pt x="172" y="119"/>
                    <a:pt x="170" y="113"/>
                    <a:pt x="170" y="113"/>
                  </a:cubicBezTo>
                  <a:cubicBezTo>
                    <a:pt x="171" y="112"/>
                    <a:pt x="174" y="107"/>
                    <a:pt x="174" y="107"/>
                  </a:cubicBezTo>
                  <a:cubicBezTo>
                    <a:pt x="174" y="107"/>
                    <a:pt x="173" y="99"/>
                    <a:pt x="173" y="99"/>
                  </a:cubicBezTo>
                  <a:cubicBezTo>
                    <a:pt x="173" y="98"/>
                    <a:pt x="174" y="93"/>
                    <a:pt x="174" y="93"/>
                  </a:cubicBezTo>
                  <a:cubicBezTo>
                    <a:pt x="176" y="86"/>
                    <a:pt x="176" y="86"/>
                    <a:pt x="176" y="86"/>
                  </a:cubicBezTo>
                  <a:cubicBezTo>
                    <a:pt x="176" y="86"/>
                    <a:pt x="179" y="83"/>
                    <a:pt x="179" y="83"/>
                  </a:cubicBezTo>
                  <a:cubicBezTo>
                    <a:pt x="179" y="83"/>
                    <a:pt x="180" y="81"/>
                    <a:pt x="181" y="81"/>
                  </a:cubicBezTo>
                  <a:cubicBezTo>
                    <a:pt x="181" y="81"/>
                    <a:pt x="181" y="78"/>
                    <a:pt x="181" y="78"/>
                  </a:cubicBezTo>
                  <a:cubicBezTo>
                    <a:pt x="182" y="77"/>
                    <a:pt x="186" y="72"/>
                    <a:pt x="186" y="72"/>
                  </a:cubicBezTo>
                  <a:cubicBezTo>
                    <a:pt x="186" y="72"/>
                    <a:pt x="186" y="65"/>
                    <a:pt x="186" y="65"/>
                  </a:cubicBezTo>
                  <a:cubicBezTo>
                    <a:pt x="186" y="64"/>
                    <a:pt x="187" y="61"/>
                    <a:pt x="187" y="61"/>
                  </a:cubicBezTo>
                  <a:cubicBezTo>
                    <a:pt x="187" y="60"/>
                    <a:pt x="190" y="58"/>
                    <a:pt x="190" y="58"/>
                  </a:cubicBezTo>
                  <a:cubicBezTo>
                    <a:pt x="189" y="53"/>
                    <a:pt x="189" y="53"/>
                    <a:pt x="189" y="53"/>
                  </a:cubicBezTo>
                  <a:cubicBezTo>
                    <a:pt x="194" y="51"/>
                    <a:pt x="194" y="51"/>
                    <a:pt x="194" y="51"/>
                  </a:cubicBezTo>
                  <a:cubicBezTo>
                    <a:pt x="198" y="50"/>
                    <a:pt x="198" y="50"/>
                    <a:pt x="198" y="50"/>
                  </a:cubicBezTo>
                  <a:cubicBezTo>
                    <a:pt x="198" y="50"/>
                    <a:pt x="196" y="45"/>
                    <a:pt x="196" y="45"/>
                  </a:cubicBezTo>
                  <a:cubicBezTo>
                    <a:pt x="196" y="45"/>
                    <a:pt x="197" y="41"/>
                    <a:pt x="197" y="40"/>
                  </a:cubicBezTo>
                  <a:cubicBezTo>
                    <a:pt x="197" y="40"/>
                    <a:pt x="198" y="38"/>
                    <a:pt x="198" y="38"/>
                  </a:cubicBezTo>
                  <a:cubicBezTo>
                    <a:pt x="194" y="34"/>
                    <a:pt x="194" y="34"/>
                    <a:pt x="194" y="34"/>
                  </a:cubicBezTo>
                  <a:cubicBezTo>
                    <a:pt x="193" y="32"/>
                    <a:pt x="193" y="32"/>
                    <a:pt x="193" y="32"/>
                  </a:cubicBezTo>
                  <a:cubicBezTo>
                    <a:pt x="196" y="28"/>
                    <a:pt x="196" y="28"/>
                    <a:pt x="196" y="28"/>
                  </a:cubicBezTo>
                  <a:cubicBezTo>
                    <a:pt x="200" y="27"/>
                    <a:pt x="200" y="27"/>
                    <a:pt x="200" y="27"/>
                  </a:cubicBezTo>
                  <a:cubicBezTo>
                    <a:pt x="200" y="27"/>
                    <a:pt x="191" y="14"/>
                    <a:pt x="191" y="13"/>
                  </a:cubicBezTo>
                  <a:cubicBezTo>
                    <a:pt x="191" y="13"/>
                    <a:pt x="190" y="0"/>
                    <a:pt x="190" y="0"/>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5" name="Freeform 68">
              <a:extLst>
                <a:ext uri="{FF2B5EF4-FFF2-40B4-BE49-F238E27FC236}">
                  <a16:creationId xmlns:a16="http://schemas.microsoft.com/office/drawing/2014/main" xmlns="" id="{0D2B16D9-7623-67A0-F14B-2FC4BE0861B7}"/>
                </a:ext>
              </a:extLst>
            </p:cNvPr>
            <p:cNvSpPr>
              <a:spLocks/>
            </p:cNvSpPr>
            <p:nvPr/>
          </p:nvSpPr>
          <p:spPr bwMode="auto">
            <a:xfrm>
              <a:off x="962025" y="4508500"/>
              <a:ext cx="906463" cy="779462"/>
            </a:xfrm>
            <a:custGeom>
              <a:avLst/>
              <a:gdLst>
                <a:gd name="T0" fmla="*/ 2147483646 w 238"/>
                <a:gd name="T1" fmla="*/ 2147483646 h 205"/>
                <a:gd name="T2" fmla="*/ 2147483646 w 238"/>
                <a:gd name="T3" fmla="*/ 2147483646 h 205"/>
                <a:gd name="T4" fmla="*/ 2147483646 w 238"/>
                <a:gd name="T5" fmla="*/ 2147483646 h 205"/>
                <a:gd name="T6" fmla="*/ 2147483646 w 238"/>
                <a:gd name="T7" fmla="*/ 2147483646 h 205"/>
                <a:gd name="T8" fmla="*/ 2147483646 w 238"/>
                <a:gd name="T9" fmla="*/ 2147483646 h 205"/>
                <a:gd name="T10" fmla="*/ 2147483646 w 238"/>
                <a:gd name="T11" fmla="*/ 2147483646 h 205"/>
                <a:gd name="T12" fmla="*/ 2147483646 w 238"/>
                <a:gd name="T13" fmla="*/ 2147483646 h 205"/>
                <a:gd name="T14" fmla="*/ 2147483646 w 238"/>
                <a:gd name="T15" fmla="*/ 2147483646 h 205"/>
                <a:gd name="T16" fmla="*/ 2147483646 w 238"/>
                <a:gd name="T17" fmla="*/ 2147483646 h 205"/>
                <a:gd name="T18" fmla="*/ 2147483646 w 238"/>
                <a:gd name="T19" fmla="*/ 2147483646 h 205"/>
                <a:gd name="T20" fmla="*/ 2147483646 w 238"/>
                <a:gd name="T21" fmla="*/ 1995084319 h 205"/>
                <a:gd name="T22" fmla="*/ 2147483646 w 238"/>
                <a:gd name="T23" fmla="*/ 1734854277 h 205"/>
                <a:gd name="T24" fmla="*/ 2147483646 w 238"/>
                <a:gd name="T25" fmla="*/ 1691485772 h 205"/>
                <a:gd name="T26" fmla="*/ 2147483646 w 238"/>
                <a:gd name="T27" fmla="*/ 1734854277 h 205"/>
                <a:gd name="T28" fmla="*/ 2147483646 w 238"/>
                <a:gd name="T29" fmla="*/ 1633657296 h 205"/>
                <a:gd name="T30" fmla="*/ 2147483646 w 238"/>
                <a:gd name="T31" fmla="*/ 1575828820 h 205"/>
                <a:gd name="T32" fmla="*/ 2147483646 w 238"/>
                <a:gd name="T33" fmla="*/ 1431255729 h 205"/>
                <a:gd name="T34" fmla="*/ 2147483646 w 238"/>
                <a:gd name="T35" fmla="*/ 1518000344 h 205"/>
                <a:gd name="T36" fmla="*/ 1885774394 w 238"/>
                <a:gd name="T37" fmla="*/ 1546912681 h 205"/>
                <a:gd name="T38" fmla="*/ 1929292235 w 238"/>
                <a:gd name="T39" fmla="*/ 1185485657 h 205"/>
                <a:gd name="T40" fmla="*/ 1552135071 w 238"/>
                <a:gd name="T41" fmla="*/ 910799446 h 205"/>
                <a:gd name="T42" fmla="*/ 1407078139 w 238"/>
                <a:gd name="T43" fmla="*/ 968627922 h 205"/>
                <a:gd name="T44" fmla="*/ 1276524615 w 238"/>
                <a:gd name="T45" fmla="*/ 896343277 h 205"/>
                <a:gd name="T46" fmla="*/ 1073438817 w 238"/>
                <a:gd name="T47" fmla="*/ 1127657181 h 205"/>
                <a:gd name="T48" fmla="*/ 841346202 w 238"/>
                <a:gd name="T49" fmla="*/ 1026456398 h 205"/>
                <a:gd name="T50" fmla="*/ 551224721 w 238"/>
                <a:gd name="T51" fmla="*/ 693941711 h 205"/>
                <a:gd name="T52" fmla="*/ 580239154 w 238"/>
                <a:gd name="T53" fmla="*/ 462627807 h 205"/>
                <a:gd name="T54" fmla="*/ 551224721 w 238"/>
                <a:gd name="T55" fmla="*/ 173485428 h 205"/>
                <a:gd name="T56" fmla="*/ 493203471 w 238"/>
                <a:gd name="T57" fmla="*/ 303598548 h 205"/>
                <a:gd name="T58" fmla="*/ 420671197 w 238"/>
                <a:gd name="T59" fmla="*/ 289142379 h 205"/>
                <a:gd name="T60" fmla="*/ 377153355 w 238"/>
                <a:gd name="T61" fmla="*/ 101200783 h 205"/>
                <a:gd name="T62" fmla="*/ 319132106 w 238"/>
                <a:gd name="T63" fmla="*/ 43372307 h 205"/>
                <a:gd name="T64" fmla="*/ 203081990 w 238"/>
                <a:gd name="T65" fmla="*/ 0 h 205"/>
                <a:gd name="T66" fmla="*/ 116046307 w 238"/>
                <a:gd name="T67" fmla="*/ 101200783 h 205"/>
                <a:gd name="T68" fmla="*/ 101542899 w 238"/>
                <a:gd name="T69" fmla="*/ 332514687 h 205"/>
                <a:gd name="T70" fmla="*/ 174071365 w 238"/>
                <a:gd name="T71" fmla="*/ 766226355 h 205"/>
                <a:gd name="T72" fmla="*/ 101542899 w 238"/>
                <a:gd name="T73" fmla="*/ 954171753 h 205"/>
                <a:gd name="T74" fmla="*/ 101542899 w 238"/>
                <a:gd name="T75" fmla="*/ 1546912681 h 205"/>
                <a:gd name="T76" fmla="*/ 58025058 w 238"/>
                <a:gd name="T77" fmla="*/ 1792682753 h 205"/>
                <a:gd name="T78" fmla="*/ 159564149 w 238"/>
                <a:gd name="T79" fmla="*/ 2110741271 h 205"/>
                <a:gd name="T80" fmla="*/ 87035683 w 238"/>
                <a:gd name="T81" fmla="*/ 2147483646 h 205"/>
                <a:gd name="T82" fmla="*/ 72528466 w 238"/>
                <a:gd name="T83" fmla="*/ 2147483646 h 205"/>
                <a:gd name="T84" fmla="*/ 101542899 w 238"/>
                <a:gd name="T85" fmla="*/ 2147483646 h 205"/>
                <a:gd name="T86" fmla="*/ 348142731 w 238"/>
                <a:gd name="T87" fmla="*/ 2147483646 h 205"/>
                <a:gd name="T88" fmla="*/ 870356827 w 238"/>
                <a:gd name="T89" fmla="*/ 2147483646 h 205"/>
                <a:gd name="T90" fmla="*/ 1000910351 w 238"/>
                <a:gd name="T91" fmla="*/ 2147483646 h 205"/>
                <a:gd name="T92" fmla="*/ 1233006774 w 238"/>
                <a:gd name="T93" fmla="*/ 2147483646 h 205"/>
                <a:gd name="T94" fmla="*/ 1392570923 w 238"/>
                <a:gd name="T95" fmla="*/ 2147483646 h 205"/>
                <a:gd name="T96" fmla="*/ 2147483646 w 238"/>
                <a:gd name="T97" fmla="*/ 2147483646 h 205"/>
                <a:gd name="T98" fmla="*/ 2147483646 w 238"/>
                <a:gd name="T99" fmla="*/ 2147483646 h 205"/>
                <a:gd name="T100" fmla="*/ 2147483646 w 238"/>
                <a:gd name="T101" fmla="*/ 2147483646 h 205"/>
                <a:gd name="T102" fmla="*/ 2147483646 w 238"/>
                <a:gd name="T103" fmla="*/ 2147483646 h 205"/>
                <a:gd name="T104" fmla="*/ 2147483646 w 238"/>
                <a:gd name="T105" fmla="*/ 2147483646 h 205"/>
                <a:gd name="T106" fmla="*/ 2147483646 w 238"/>
                <a:gd name="T107" fmla="*/ 2147483646 h 205"/>
                <a:gd name="T108" fmla="*/ 2147483646 w 238"/>
                <a:gd name="T109" fmla="*/ 2147483646 h 205"/>
                <a:gd name="T110" fmla="*/ 2147483646 w 238"/>
                <a:gd name="T111" fmla="*/ 2147483646 h 205"/>
                <a:gd name="T112" fmla="*/ 2147483646 w 238"/>
                <a:gd name="T113" fmla="*/ 2147483646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8" h="205">
                  <a:moveTo>
                    <a:pt x="223" y="199"/>
                  </a:moveTo>
                  <a:cubicBezTo>
                    <a:pt x="223" y="199"/>
                    <a:pt x="227" y="201"/>
                    <a:pt x="227" y="201"/>
                  </a:cubicBezTo>
                  <a:cubicBezTo>
                    <a:pt x="228" y="201"/>
                    <a:pt x="231" y="205"/>
                    <a:pt x="231" y="205"/>
                  </a:cubicBezTo>
                  <a:cubicBezTo>
                    <a:pt x="235" y="204"/>
                    <a:pt x="235" y="204"/>
                    <a:pt x="235" y="204"/>
                  </a:cubicBezTo>
                  <a:cubicBezTo>
                    <a:pt x="235" y="204"/>
                    <a:pt x="237" y="201"/>
                    <a:pt x="237" y="200"/>
                  </a:cubicBezTo>
                  <a:cubicBezTo>
                    <a:pt x="238" y="200"/>
                    <a:pt x="236" y="197"/>
                    <a:pt x="236" y="197"/>
                  </a:cubicBezTo>
                  <a:cubicBezTo>
                    <a:pt x="235" y="197"/>
                    <a:pt x="230" y="196"/>
                    <a:pt x="230" y="196"/>
                  </a:cubicBezTo>
                  <a:cubicBezTo>
                    <a:pt x="230" y="196"/>
                    <a:pt x="225" y="195"/>
                    <a:pt x="224" y="195"/>
                  </a:cubicBezTo>
                  <a:cubicBezTo>
                    <a:pt x="224" y="195"/>
                    <a:pt x="221" y="193"/>
                    <a:pt x="221" y="193"/>
                  </a:cubicBezTo>
                  <a:cubicBezTo>
                    <a:pt x="221" y="193"/>
                    <a:pt x="222" y="192"/>
                    <a:pt x="223" y="192"/>
                  </a:cubicBezTo>
                  <a:cubicBezTo>
                    <a:pt x="223" y="192"/>
                    <a:pt x="225" y="191"/>
                    <a:pt x="226" y="191"/>
                  </a:cubicBezTo>
                  <a:cubicBezTo>
                    <a:pt x="226" y="191"/>
                    <a:pt x="229" y="192"/>
                    <a:pt x="229" y="192"/>
                  </a:cubicBezTo>
                  <a:cubicBezTo>
                    <a:pt x="229" y="192"/>
                    <a:pt x="231" y="190"/>
                    <a:pt x="231" y="190"/>
                  </a:cubicBezTo>
                  <a:cubicBezTo>
                    <a:pt x="231" y="190"/>
                    <a:pt x="232" y="185"/>
                    <a:pt x="232" y="184"/>
                  </a:cubicBezTo>
                  <a:cubicBezTo>
                    <a:pt x="232" y="184"/>
                    <a:pt x="232" y="181"/>
                    <a:pt x="232" y="181"/>
                  </a:cubicBezTo>
                  <a:cubicBezTo>
                    <a:pt x="237" y="182"/>
                    <a:pt x="237" y="182"/>
                    <a:pt x="237" y="182"/>
                  </a:cubicBezTo>
                  <a:cubicBezTo>
                    <a:pt x="237" y="182"/>
                    <a:pt x="237" y="179"/>
                    <a:pt x="236" y="178"/>
                  </a:cubicBezTo>
                  <a:cubicBezTo>
                    <a:pt x="236" y="178"/>
                    <a:pt x="235" y="175"/>
                    <a:pt x="235" y="174"/>
                  </a:cubicBezTo>
                  <a:cubicBezTo>
                    <a:pt x="235" y="174"/>
                    <a:pt x="237" y="168"/>
                    <a:pt x="237" y="168"/>
                  </a:cubicBezTo>
                  <a:cubicBezTo>
                    <a:pt x="237" y="168"/>
                    <a:pt x="237" y="166"/>
                    <a:pt x="236" y="165"/>
                  </a:cubicBezTo>
                  <a:cubicBezTo>
                    <a:pt x="236" y="165"/>
                    <a:pt x="234" y="163"/>
                    <a:pt x="234" y="163"/>
                  </a:cubicBezTo>
                  <a:cubicBezTo>
                    <a:pt x="232" y="165"/>
                    <a:pt x="232" y="165"/>
                    <a:pt x="232" y="165"/>
                  </a:cubicBezTo>
                  <a:cubicBezTo>
                    <a:pt x="230" y="168"/>
                    <a:pt x="230" y="168"/>
                    <a:pt x="230" y="168"/>
                  </a:cubicBezTo>
                  <a:cubicBezTo>
                    <a:pt x="224" y="180"/>
                    <a:pt x="224" y="180"/>
                    <a:pt x="224" y="180"/>
                  </a:cubicBezTo>
                  <a:cubicBezTo>
                    <a:pt x="224" y="180"/>
                    <a:pt x="222" y="175"/>
                    <a:pt x="222" y="174"/>
                  </a:cubicBezTo>
                  <a:cubicBezTo>
                    <a:pt x="222" y="174"/>
                    <a:pt x="220" y="170"/>
                    <a:pt x="220" y="170"/>
                  </a:cubicBezTo>
                  <a:cubicBezTo>
                    <a:pt x="211" y="165"/>
                    <a:pt x="211" y="165"/>
                    <a:pt x="211" y="165"/>
                  </a:cubicBezTo>
                  <a:cubicBezTo>
                    <a:pt x="211" y="165"/>
                    <a:pt x="210" y="162"/>
                    <a:pt x="210" y="162"/>
                  </a:cubicBezTo>
                  <a:cubicBezTo>
                    <a:pt x="210" y="161"/>
                    <a:pt x="210" y="157"/>
                    <a:pt x="211" y="156"/>
                  </a:cubicBezTo>
                  <a:cubicBezTo>
                    <a:pt x="211" y="155"/>
                    <a:pt x="213" y="150"/>
                    <a:pt x="214" y="149"/>
                  </a:cubicBezTo>
                  <a:cubicBezTo>
                    <a:pt x="214" y="148"/>
                    <a:pt x="219" y="145"/>
                    <a:pt x="220" y="144"/>
                  </a:cubicBezTo>
                  <a:cubicBezTo>
                    <a:pt x="221" y="144"/>
                    <a:pt x="226" y="141"/>
                    <a:pt x="227" y="141"/>
                  </a:cubicBezTo>
                  <a:cubicBezTo>
                    <a:pt x="227" y="140"/>
                    <a:pt x="230" y="138"/>
                    <a:pt x="230" y="138"/>
                  </a:cubicBezTo>
                  <a:cubicBezTo>
                    <a:pt x="231" y="130"/>
                    <a:pt x="231" y="130"/>
                    <a:pt x="231" y="130"/>
                  </a:cubicBezTo>
                  <a:cubicBezTo>
                    <a:pt x="231" y="130"/>
                    <a:pt x="232" y="124"/>
                    <a:pt x="232" y="123"/>
                  </a:cubicBezTo>
                  <a:cubicBezTo>
                    <a:pt x="232" y="123"/>
                    <a:pt x="232" y="121"/>
                    <a:pt x="232" y="120"/>
                  </a:cubicBezTo>
                  <a:cubicBezTo>
                    <a:pt x="232" y="120"/>
                    <a:pt x="237" y="115"/>
                    <a:pt x="237" y="115"/>
                  </a:cubicBezTo>
                  <a:cubicBezTo>
                    <a:pt x="227" y="115"/>
                    <a:pt x="227" y="115"/>
                    <a:pt x="227" y="115"/>
                  </a:cubicBezTo>
                  <a:cubicBezTo>
                    <a:pt x="225" y="117"/>
                    <a:pt x="225" y="117"/>
                    <a:pt x="225" y="117"/>
                  </a:cubicBezTo>
                  <a:cubicBezTo>
                    <a:pt x="221" y="119"/>
                    <a:pt x="221" y="119"/>
                    <a:pt x="221" y="119"/>
                  </a:cubicBezTo>
                  <a:cubicBezTo>
                    <a:pt x="216" y="118"/>
                    <a:pt x="216" y="118"/>
                    <a:pt x="216" y="118"/>
                  </a:cubicBezTo>
                  <a:cubicBezTo>
                    <a:pt x="216" y="118"/>
                    <a:pt x="213" y="120"/>
                    <a:pt x="212" y="120"/>
                  </a:cubicBezTo>
                  <a:cubicBezTo>
                    <a:pt x="212" y="121"/>
                    <a:pt x="210" y="121"/>
                    <a:pt x="210" y="121"/>
                  </a:cubicBezTo>
                  <a:cubicBezTo>
                    <a:pt x="210" y="121"/>
                    <a:pt x="208" y="117"/>
                    <a:pt x="208" y="117"/>
                  </a:cubicBezTo>
                  <a:cubicBezTo>
                    <a:pt x="208" y="116"/>
                    <a:pt x="209" y="113"/>
                    <a:pt x="209" y="113"/>
                  </a:cubicBezTo>
                  <a:cubicBezTo>
                    <a:pt x="209" y="113"/>
                    <a:pt x="205" y="110"/>
                    <a:pt x="205" y="110"/>
                  </a:cubicBezTo>
                  <a:cubicBezTo>
                    <a:pt x="205" y="110"/>
                    <a:pt x="200" y="107"/>
                    <a:pt x="200" y="107"/>
                  </a:cubicBezTo>
                  <a:cubicBezTo>
                    <a:pt x="194" y="109"/>
                    <a:pt x="194" y="109"/>
                    <a:pt x="194" y="109"/>
                  </a:cubicBezTo>
                  <a:cubicBezTo>
                    <a:pt x="187" y="113"/>
                    <a:pt x="187" y="113"/>
                    <a:pt x="187" y="113"/>
                  </a:cubicBezTo>
                  <a:cubicBezTo>
                    <a:pt x="184" y="96"/>
                    <a:pt x="184" y="96"/>
                    <a:pt x="184" y="96"/>
                  </a:cubicBezTo>
                  <a:cubicBezTo>
                    <a:pt x="180" y="99"/>
                    <a:pt x="180" y="99"/>
                    <a:pt x="180" y="99"/>
                  </a:cubicBezTo>
                  <a:cubicBezTo>
                    <a:pt x="173" y="102"/>
                    <a:pt x="173" y="102"/>
                    <a:pt x="173" y="102"/>
                  </a:cubicBezTo>
                  <a:cubicBezTo>
                    <a:pt x="163" y="103"/>
                    <a:pt x="163" y="103"/>
                    <a:pt x="163" y="103"/>
                  </a:cubicBezTo>
                  <a:cubicBezTo>
                    <a:pt x="158" y="105"/>
                    <a:pt x="158" y="105"/>
                    <a:pt x="158" y="105"/>
                  </a:cubicBezTo>
                  <a:cubicBezTo>
                    <a:pt x="155" y="108"/>
                    <a:pt x="155" y="108"/>
                    <a:pt x="155" y="108"/>
                  </a:cubicBezTo>
                  <a:cubicBezTo>
                    <a:pt x="130" y="108"/>
                    <a:pt x="130" y="108"/>
                    <a:pt x="130" y="108"/>
                  </a:cubicBezTo>
                  <a:cubicBezTo>
                    <a:pt x="130" y="107"/>
                    <a:pt x="130" y="107"/>
                    <a:pt x="130" y="107"/>
                  </a:cubicBezTo>
                  <a:cubicBezTo>
                    <a:pt x="137" y="100"/>
                    <a:pt x="137" y="100"/>
                    <a:pt x="137" y="100"/>
                  </a:cubicBezTo>
                  <a:cubicBezTo>
                    <a:pt x="134" y="92"/>
                    <a:pt x="134" y="92"/>
                    <a:pt x="134" y="92"/>
                  </a:cubicBezTo>
                  <a:cubicBezTo>
                    <a:pt x="133" y="82"/>
                    <a:pt x="133" y="82"/>
                    <a:pt x="133" y="82"/>
                  </a:cubicBezTo>
                  <a:cubicBezTo>
                    <a:pt x="127" y="81"/>
                    <a:pt x="127" y="81"/>
                    <a:pt x="127" y="81"/>
                  </a:cubicBezTo>
                  <a:cubicBezTo>
                    <a:pt x="126" y="63"/>
                    <a:pt x="126" y="63"/>
                    <a:pt x="126" y="63"/>
                  </a:cubicBezTo>
                  <a:cubicBezTo>
                    <a:pt x="107" y="63"/>
                    <a:pt x="107" y="63"/>
                    <a:pt x="107" y="63"/>
                  </a:cubicBezTo>
                  <a:cubicBezTo>
                    <a:pt x="99" y="70"/>
                    <a:pt x="99" y="70"/>
                    <a:pt x="99" y="70"/>
                  </a:cubicBezTo>
                  <a:cubicBezTo>
                    <a:pt x="98" y="70"/>
                    <a:pt x="98" y="70"/>
                    <a:pt x="98" y="70"/>
                  </a:cubicBezTo>
                  <a:cubicBezTo>
                    <a:pt x="98" y="70"/>
                    <a:pt x="97" y="67"/>
                    <a:pt x="97" y="67"/>
                  </a:cubicBezTo>
                  <a:cubicBezTo>
                    <a:pt x="97" y="67"/>
                    <a:pt x="98" y="63"/>
                    <a:pt x="98" y="63"/>
                  </a:cubicBezTo>
                  <a:cubicBezTo>
                    <a:pt x="95" y="57"/>
                    <a:pt x="95" y="57"/>
                    <a:pt x="95" y="57"/>
                  </a:cubicBezTo>
                  <a:cubicBezTo>
                    <a:pt x="88" y="62"/>
                    <a:pt x="88" y="62"/>
                    <a:pt x="88" y="62"/>
                  </a:cubicBezTo>
                  <a:cubicBezTo>
                    <a:pt x="87" y="70"/>
                    <a:pt x="87" y="70"/>
                    <a:pt x="87" y="70"/>
                  </a:cubicBezTo>
                  <a:cubicBezTo>
                    <a:pt x="79" y="79"/>
                    <a:pt x="79" y="79"/>
                    <a:pt x="79" y="79"/>
                  </a:cubicBezTo>
                  <a:cubicBezTo>
                    <a:pt x="79" y="79"/>
                    <a:pt x="74" y="78"/>
                    <a:pt x="74" y="78"/>
                  </a:cubicBezTo>
                  <a:cubicBezTo>
                    <a:pt x="74" y="77"/>
                    <a:pt x="71" y="73"/>
                    <a:pt x="71" y="73"/>
                  </a:cubicBezTo>
                  <a:cubicBezTo>
                    <a:pt x="66" y="72"/>
                    <a:pt x="66" y="72"/>
                    <a:pt x="66" y="72"/>
                  </a:cubicBezTo>
                  <a:cubicBezTo>
                    <a:pt x="58" y="71"/>
                    <a:pt x="58" y="71"/>
                    <a:pt x="58" y="71"/>
                  </a:cubicBezTo>
                  <a:cubicBezTo>
                    <a:pt x="49" y="63"/>
                    <a:pt x="49" y="63"/>
                    <a:pt x="49" y="63"/>
                  </a:cubicBezTo>
                  <a:cubicBezTo>
                    <a:pt x="48" y="55"/>
                    <a:pt x="48" y="55"/>
                    <a:pt x="48" y="55"/>
                  </a:cubicBezTo>
                  <a:cubicBezTo>
                    <a:pt x="48" y="55"/>
                    <a:pt x="38" y="48"/>
                    <a:pt x="38" y="48"/>
                  </a:cubicBezTo>
                  <a:cubicBezTo>
                    <a:pt x="38" y="48"/>
                    <a:pt x="36" y="43"/>
                    <a:pt x="36" y="43"/>
                  </a:cubicBezTo>
                  <a:cubicBezTo>
                    <a:pt x="36" y="43"/>
                    <a:pt x="37" y="40"/>
                    <a:pt x="37" y="40"/>
                  </a:cubicBezTo>
                  <a:cubicBezTo>
                    <a:pt x="37" y="39"/>
                    <a:pt x="40" y="32"/>
                    <a:pt x="40" y="32"/>
                  </a:cubicBezTo>
                  <a:cubicBezTo>
                    <a:pt x="40" y="32"/>
                    <a:pt x="43" y="23"/>
                    <a:pt x="43" y="23"/>
                  </a:cubicBezTo>
                  <a:cubicBezTo>
                    <a:pt x="43" y="23"/>
                    <a:pt x="41" y="19"/>
                    <a:pt x="41" y="19"/>
                  </a:cubicBezTo>
                  <a:cubicBezTo>
                    <a:pt x="41" y="19"/>
                    <a:pt x="38" y="12"/>
                    <a:pt x="38" y="12"/>
                  </a:cubicBezTo>
                  <a:cubicBezTo>
                    <a:pt x="35" y="15"/>
                    <a:pt x="35" y="15"/>
                    <a:pt x="35" y="15"/>
                  </a:cubicBezTo>
                  <a:cubicBezTo>
                    <a:pt x="35" y="15"/>
                    <a:pt x="35" y="17"/>
                    <a:pt x="35" y="17"/>
                  </a:cubicBezTo>
                  <a:cubicBezTo>
                    <a:pt x="35" y="17"/>
                    <a:pt x="34" y="21"/>
                    <a:pt x="34" y="21"/>
                  </a:cubicBezTo>
                  <a:cubicBezTo>
                    <a:pt x="31" y="24"/>
                    <a:pt x="31" y="24"/>
                    <a:pt x="31" y="24"/>
                  </a:cubicBezTo>
                  <a:cubicBezTo>
                    <a:pt x="28" y="25"/>
                    <a:pt x="28" y="25"/>
                    <a:pt x="28" y="25"/>
                  </a:cubicBezTo>
                  <a:cubicBezTo>
                    <a:pt x="29" y="20"/>
                    <a:pt x="29" y="20"/>
                    <a:pt x="29" y="20"/>
                  </a:cubicBezTo>
                  <a:cubicBezTo>
                    <a:pt x="29" y="20"/>
                    <a:pt x="25" y="15"/>
                    <a:pt x="24" y="15"/>
                  </a:cubicBezTo>
                  <a:cubicBezTo>
                    <a:pt x="24" y="15"/>
                    <a:pt x="25" y="11"/>
                    <a:pt x="25" y="11"/>
                  </a:cubicBezTo>
                  <a:cubicBezTo>
                    <a:pt x="26" y="7"/>
                    <a:pt x="26" y="7"/>
                    <a:pt x="26" y="7"/>
                  </a:cubicBezTo>
                  <a:cubicBezTo>
                    <a:pt x="28" y="5"/>
                    <a:pt x="28" y="5"/>
                    <a:pt x="28" y="5"/>
                  </a:cubicBezTo>
                  <a:cubicBezTo>
                    <a:pt x="28" y="5"/>
                    <a:pt x="27" y="3"/>
                    <a:pt x="27" y="3"/>
                  </a:cubicBezTo>
                  <a:cubicBezTo>
                    <a:pt x="27" y="3"/>
                    <a:pt x="22" y="3"/>
                    <a:pt x="22" y="3"/>
                  </a:cubicBezTo>
                  <a:cubicBezTo>
                    <a:pt x="19" y="3"/>
                    <a:pt x="19" y="3"/>
                    <a:pt x="19" y="3"/>
                  </a:cubicBezTo>
                  <a:cubicBezTo>
                    <a:pt x="17" y="0"/>
                    <a:pt x="17" y="0"/>
                    <a:pt x="17" y="0"/>
                  </a:cubicBezTo>
                  <a:cubicBezTo>
                    <a:pt x="14" y="0"/>
                    <a:pt x="14" y="0"/>
                    <a:pt x="14" y="0"/>
                  </a:cubicBezTo>
                  <a:cubicBezTo>
                    <a:pt x="12" y="2"/>
                    <a:pt x="12" y="2"/>
                    <a:pt x="12" y="2"/>
                  </a:cubicBezTo>
                  <a:cubicBezTo>
                    <a:pt x="12" y="2"/>
                    <a:pt x="10" y="4"/>
                    <a:pt x="10" y="4"/>
                  </a:cubicBezTo>
                  <a:cubicBezTo>
                    <a:pt x="10" y="5"/>
                    <a:pt x="8" y="7"/>
                    <a:pt x="8" y="7"/>
                  </a:cubicBezTo>
                  <a:cubicBezTo>
                    <a:pt x="5" y="9"/>
                    <a:pt x="5" y="9"/>
                    <a:pt x="5" y="9"/>
                  </a:cubicBezTo>
                  <a:cubicBezTo>
                    <a:pt x="0" y="12"/>
                    <a:pt x="0" y="12"/>
                    <a:pt x="0" y="12"/>
                  </a:cubicBezTo>
                  <a:cubicBezTo>
                    <a:pt x="7" y="23"/>
                    <a:pt x="7" y="23"/>
                    <a:pt x="7" y="23"/>
                  </a:cubicBezTo>
                  <a:cubicBezTo>
                    <a:pt x="4" y="43"/>
                    <a:pt x="4" y="43"/>
                    <a:pt x="4" y="43"/>
                  </a:cubicBezTo>
                  <a:cubicBezTo>
                    <a:pt x="6" y="49"/>
                    <a:pt x="6" y="49"/>
                    <a:pt x="6" y="49"/>
                  </a:cubicBezTo>
                  <a:cubicBezTo>
                    <a:pt x="12" y="53"/>
                    <a:pt x="12" y="53"/>
                    <a:pt x="12" y="53"/>
                  </a:cubicBezTo>
                  <a:cubicBezTo>
                    <a:pt x="14" y="58"/>
                    <a:pt x="14" y="58"/>
                    <a:pt x="14" y="58"/>
                  </a:cubicBezTo>
                  <a:cubicBezTo>
                    <a:pt x="14" y="65"/>
                    <a:pt x="14" y="65"/>
                    <a:pt x="14" y="65"/>
                  </a:cubicBezTo>
                  <a:cubicBezTo>
                    <a:pt x="7" y="66"/>
                    <a:pt x="7" y="66"/>
                    <a:pt x="7" y="66"/>
                  </a:cubicBezTo>
                  <a:cubicBezTo>
                    <a:pt x="7" y="84"/>
                    <a:pt x="7" y="84"/>
                    <a:pt x="7" y="84"/>
                  </a:cubicBezTo>
                  <a:cubicBezTo>
                    <a:pt x="11" y="102"/>
                    <a:pt x="11" y="102"/>
                    <a:pt x="11" y="102"/>
                  </a:cubicBezTo>
                  <a:cubicBezTo>
                    <a:pt x="7" y="107"/>
                    <a:pt x="7" y="107"/>
                    <a:pt x="7" y="107"/>
                  </a:cubicBezTo>
                  <a:cubicBezTo>
                    <a:pt x="10" y="114"/>
                    <a:pt x="10" y="114"/>
                    <a:pt x="10" y="114"/>
                  </a:cubicBezTo>
                  <a:cubicBezTo>
                    <a:pt x="5" y="117"/>
                    <a:pt x="5" y="117"/>
                    <a:pt x="5" y="117"/>
                  </a:cubicBezTo>
                  <a:cubicBezTo>
                    <a:pt x="4" y="124"/>
                    <a:pt x="4" y="124"/>
                    <a:pt x="4" y="124"/>
                  </a:cubicBezTo>
                  <a:cubicBezTo>
                    <a:pt x="6" y="128"/>
                    <a:pt x="6" y="128"/>
                    <a:pt x="6" y="128"/>
                  </a:cubicBezTo>
                  <a:cubicBezTo>
                    <a:pt x="6" y="145"/>
                    <a:pt x="6" y="145"/>
                    <a:pt x="6" y="145"/>
                  </a:cubicBezTo>
                  <a:cubicBezTo>
                    <a:pt x="11" y="146"/>
                    <a:pt x="11" y="146"/>
                    <a:pt x="11" y="146"/>
                  </a:cubicBezTo>
                  <a:cubicBezTo>
                    <a:pt x="13" y="150"/>
                    <a:pt x="13" y="150"/>
                    <a:pt x="13" y="150"/>
                  </a:cubicBezTo>
                  <a:cubicBezTo>
                    <a:pt x="13" y="150"/>
                    <a:pt x="13" y="157"/>
                    <a:pt x="13" y="157"/>
                  </a:cubicBezTo>
                  <a:cubicBezTo>
                    <a:pt x="13" y="157"/>
                    <a:pt x="6" y="164"/>
                    <a:pt x="6" y="164"/>
                  </a:cubicBezTo>
                  <a:cubicBezTo>
                    <a:pt x="9" y="173"/>
                    <a:pt x="9" y="173"/>
                    <a:pt x="9" y="173"/>
                  </a:cubicBezTo>
                  <a:cubicBezTo>
                    <a:pt x="3" y="179"/>
                    <a:pt x="3" y="179"/>
                    <a:pt x="3" y="179"/>
                  </a:cubicBezTo>
                  <a:cubicBezTo>
                    <a:pt x="5" y="182"/>
                    <a:pt x="5" y="182"/>
                    <a:pt x="5" y="182"/>
                  </a:cubicBezTo>
                  <a:cubicBezTo>
                    <a:pt x="2" y="186"/>
                    <a:pt x="2" y="186"/>
                    <a:pt x="2" y="186"/>
                  </a:cubicBezTo>
                  <a:cubicBezTo>
                    <a:pt x="3" y="188"/>
                    <a:pt x="3" y="188"/>
                    <a:pt x="3" y="188"/>
                  </a:cubicBezTo>
                  <a:cubicBezTo>
                    <a:pt x="7" y="186"/>
                    <a:pt x="7" y="186"/>
                    <a:pt x="7" y="186"/>
                  </a:cubicBezTo>
                  <a:cubicBezTo>
                    <a:pt x="7" y="186"/>
                    <a:pt x="14" y="186"/>
                    <a:pt x="14" y="186"/>
                  </a:cubicBezTo>
                  <a:cubicBezTo>
                    <a:pt x="14" y="187"/>
                    <a:pt x="20" y="188"/>
                    <a:pt x="20" y="188"/>
                  </a:cubicBezTo>
                  <a:cubicBezTo>
                    <a:pt x="20" y="188"/>
                    <a:pt x="24" y="186"/>
                    <a:pt x="24" y="186"/>
                  </a:cubicBezTo>
                  <a:cubicBezTo>
                    <a:pt x="24" y="186"/>
                    <a:pt x="27" y="181"/>
                    <a:pt x="27" y="181"/>
                  </a:cubicBezTo>
                  <a:cubicBezTo>
                    <a:pt x="37" y="180"/>
                    <a:pt x="37" y="180"/>
                    <a:pt x="37" y="180"/>
                  </a:cubicBezTo>
                  <a:cubicBezTo>
                    <a:pt x="60" y="180"/>
                    <a:pt x="60" y="180"/>
                    <a:pt x="60" y="180"/>
                  </a:cubicBezTo>
                  <a:cubicBezTo>
                    <a:pt x="65" y="177"/>
                    <a:pt x="65" y="177"/>
                    <a:pt x="65" y="177"/>
                  </a:cubicBezTo>
                  <a:cubicBezTo>
                    <a:pt x="65" y="177"/>
                    <a:pt x="63" y="172"/>
                    <a:pt x="63" y="172"/>
                  </a:cubicBezTo>
                  <a:cubicBezTo>
                    <a:pt x="63" y="172"/>
                    <a:pt x="69" y="165"/>
                    <a:pt x="69" y="165"/>
                  </a:cubicBezTo>
                  <a:cubicBezTo>
                    <a:pt x="73" y="156"/>
                    <a:pt x="73" y="156"/>
                    <a:pt x="73" y="156"/>
                  </a:cubicBezTo>
                  <a:cubicBezTo>
                    <a:pt x="81" y="160"/>
                    <a:pt x="81" y="160"/>
                    <a:pt x="81" y="160"/>
                  </a:cubicBezTo>
                  <a:cubicBezTo>
                    <a:pt x="85" y="163"/>
                    <a:pt x="85" y="163"/>
                    <a:pt x="85" y="163"/>
                  </a:cubicBezTo>
                  <a:cubicBezTo>
                    <a:pt x="85" y="163"/>
                    <a:pt x="89" y="164"/>
                    <a:pt x="90" y="164"/>
                  </a:cubicBezTo>
                  <a:cubicBezTo>
                    <a:pt x="90" y="164"/>
                    <a:pt x="95" y="163"/>
                    <a:pt x="95" y="163"/>
                  </a:cubicBezTo>
                  <a:cubicBezTo>
                    <a:pt x="95" y="163"/>
                    <a:pt x="95" y="160"/>
                    <a:pt x="96" y="160"/>
                  </a:cubicBezTo>
                  <a:cubicBezTo>
                    <a:pt x="96" y="160"/>
                    <a:pt x="98" y="158"/>
                    <a:pt x="98" y="158"/>
                  </a:cubicBezTo>
                  <a:cubicBezTo>
                    <a:pt x="172" y="158"/>
                    <a:pt x="172" y="158"/>
                    <a:pt x="172" y="158"/>
                  </a:cubicBezTo>
                  <a:cubicBezTo>
                    <a:pt x="174" y="160"/>
                    <a:pt x="174" y="160"/>
                    <a:pt x="174" y="160"/>
                  </a:cubicBezTo>
                  <a:cubicBezTo>
                    <a:pt x="174" y="162"/>
                    <a:pt x="174" y="162"/>
                    <a:pt x="174" y="162"/>
                  </a:cubicBezTo>
                  <a:cubicBezTo>
                    <a:pt x="172" y="163"/>
                    <a:pt x="172" y="163"/>
                    <a:pt x="172" y="163"/>
                  </a:cubicBezTo>
                  <a:cubicBezTo>
                    <a:pt x="169" y="165"/>
                    <a:pt x="169" y="165"/>
                    <a:pt x="169" y="165"/>
                  </a:cubicBezTo>
                  <a:cubicBezTo>
                    <a:pt x="169" y="168"/>
                    <a:pt x="169" y="168"/>
                    <a:pt x="169" y="168"/>
                  </a:cubicBezTo>
                  <a:cubicBezTo>
                    <a:pt x="172" y="175"/>
                    <a:pt x="172" y="175"/>
                    <a:pt x="172" y="175"/>
                  </a:cubicBezTo>
                  <a:cubicBezTo>
                    <a:pt x="173" y="175"/>
                    <a:pt x="174" y="175"/>
                    <a:pt x="175" y="175"/>
                  </a:cubicBezTo>
                  <a:cubicBezTo>
                    <a:pt x="178" y="174"/>
                    <a:pt x="179" y="171"/>
                    <a:pt x="182" y="171"/>
                  </a:cubicBezTo>
                  <a:cubicBezTo>
                    <a:pt x="184" y="171"/>
                    <a:pt x="185" y="172"/>
                    <a:pt x="187" y="173"/>
                  </a:cubicBezTo>
                  <a:cubicBezTo>
                    <a:pt x="188" y="173"/>
                    <a:pt x="189" y="174"/>
                    <a:pt x="190" y="175"/>
                  </a:cubicBezTo>
                  <a:cubicBezTo>
                    <a:pt x="190" y="175"/>
                    <a:pt x="190" y="175"/>
                    <a:pt x="191" y="175"/>
                  </a:cubicBezTo>
                  <a:cubicBezTo>
                    <a:pt x="191" y="176"/>
                    <a:pt x="191" y="176"/>
                    <a:pt x="190" y="177"/>
                  </a:cubicBezTo>
                  <a:cubicBezTo>
                    <a:pt x="190" y="177"/>
                    <a:pt x="189" y="177"/>
                    <a:pt x="189" y="177"/>
                  </a:cubicBezTo>
                  <a:cubicBezTo>
                    <a:pt x="187" y="178"/>
                    <a:pt x="185" y="180"/>
                    <a:pt x="184" y="181"/>
                  </a:cubicBezTo>
                  <a:cubicBezTo>
                    <a:pt x="184" y="182"/>
                    <a:pt x="183" y="182"/>
                    <a:pt x="183" y="183"/>
                  </a:cubicBezTo>
                  <a:cubicBezTo>
                    <a:pt x="183" y="183"/>
                    <a:pt x="184" y="184"/>
                    <a:pt x="184" y="184"/>
                  </a:cubicBezTo>
                  <a:cubicBezTo>
                    <a:pt x="187" y="184"/>
                    <a:pt x="187" y="184"/>
                    <a:pt x="187" y="184"/>
                  </a:cubicBezTo>
                  <a:cubicBezTo>
                    <a:pt x="190" y="186"/>
                    <a:pt x="190" y="186"/>
                    <a:pt x="190" y="186"/>
                  </a:cubicBezTo>
                  <a:cubicBezTo>
                    <a:pt x="193" y="189"/>
                    <a:pt x="193" y="189"/>
                    <a:pt x="193" y="189"/>
                  </a:cubicBezTo>
                  <a:cubicBezTo>
                    <a:pt x="198" y="189"/>
                    <a:pt x="198" y="189"/>
                    <a:pt x="198" y="189"/>
                  </a:cubicBezTo>
                  <a:cubicBezTo>
                    <a:pt x="205" y="188"/>
                    <a:pt x="205" y="188"/>
                    <a:pt x="205" y="188"/>
                  </a:cubicBezTo>
                  <a:cubicBezTo>
                    <a:pt x="205" y="194"/>
                    <a:pt x="205" y="194"/>
                    <a:pt x="205" y="194"/>
                  </a:cubicBezTo>
                  <a:cubicBezTo>
                    <a:pt x="206" y="198"/>
                    <a:pt x="206" y="198"/>
                    <a:pt x="206" y="198"/>
                  </a:cubicBezTo>
                  <a:cubicBezTo>
                    <a:pt x="210" y="199"/>
                    <a:pt x="215" y="200"/>
                    <a:pt x="219" y="202"/>
                  </a:cubicBezTo>
                  <a:cubicBezTo>
                    <a:pt x="221" y="200"/>
                    <a:pt x="221" y="200"/>
                    <a:pt x="221" y="200"/>
                  </a:cubicBezTo>
                  <a:lnTo>
                    <a:pt x="223" y="199"/>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6" name="Freeform 69">
              <a:extLst>
                <a:ext uri="{FF2B5EF4-FFF2-40B4-BE49-F238E27FC236}">
                  <a16:creationId xmlns:a16="http://schemas.microsoft.com/office/drawing/2014/main" xmlns="" id="{01291C14-930C-AEEF-B9A6-C6CF8576177F}"/>
                </a:ext>
              </a:extLst>
            </p:cNvPr>
            <p:cNvSpPr>
              <a:spLocks/>
            </p:cNvSpPr>
            <p:nvPr/>
          </p:nvSpPr>
          <p:spPr bwMode="auto">
            <a:xfrm>
              <a:off x="1381125" y="2878138"/>
              <a:ext cx="1789113" cy="1516062"/>
            </a:xfrm>
            <a:custGeom>
              <a:avLst/>
              <a:gdLst>
                <a:gd name="T0" fmla="*/ 2147483646 w 470"/>
                <a:gd name="T1" fmla="*/ 2147483646 h 398"/>
                <a:gd name="T2" fmla="*/ 2147483646 w 470"/>
                <a:gd name="T3" fmla="*/ 2147483646 h 398"/>
                <a:gd name="T4" fmla="*/ 2147483646 w 470"/>
                <a:gd name="T5" fmla="*/ 2147483646 h 398"/>
                <a:gd name="T6" fmla="*/ 2147483646 w 470"/>
                <a:gd name="T7" fmla="*/ 2147483646 h 398"/>
                <a:gd name="T8" fmla="*/ 2147483646 w 470"/>
                <a:gd name="T9" fmla="*/ 2147483646 h 398"/>
                <a:gd name="T10" fmla="*/ 2147483646 w 470"/>
                <a:gd name="T11" fmla="*/ 2147483646 h 398"/>
                <a:gd name="T12" fmla="*/ 2147483646 w 470"/>
                <a:gd name="T13" fmla="*/ 2147482777 h 398"/>
                <a:gd name="T14" fmla="*/ 2147483646 w 470"/>
                <a:gd name="T15" fmla="*/ 2045910432 h 398"/>
                <a:gd name="T16" fmla="*/ 2147483646 w 470"/>
                <a:gd name="T17" fmla="*/ 1828260305 h 398"/>
                <a:gd name="T18" fmla="*/ 2147483646 w 470"/>
                <a:gd name="T19" fmla="*/ 1625123234 h 398"/>
                <a:gd name="T20" fmla="*/ 2147483646 w 470"/>
                <a:gd name="T21" fmla="*/ 1509041643 h 398"/>
                <a:gd name="T22" fmla="*/ 2147483646 w 470"/>
                <a:gd name="T23" fmla="*/ 1392960051 h 398"/>
                <a:gd name="T24" fmla="*/ 2147483646 w 470"/>
                <a:gd name="T25" fmla="*/ 1494532396 h 398"/>
                <a:gd name="T26" fmla="*/ 2147483646 w 470"/>
                <a:gd name="T27" fmla="*/ 1610610178 h 398"/>
                <a:gd name="T28" fmla="*/ 2147483646 w 470"/>
                <a:gd name="T29" fmla="*/ 1654141727 h 398"/>
                <a:gd name="T30" fmla="*/ 2147483646 w 470"/>
                <a:gd name="T31" fmla="*/ 1392960051 h 398"/>
                <a:gd name="T32" fmla="*/ 2147483646 w 470"/>
                <a:gd name="T33" fmla="*/ 1204332227 h 398"/>
                <a:gd name="T34" fmla="*/ 2147483646 w 470"/>
                <a:gd name="T35" fmla="*/ 710991177 h 398"/>
                <a:gd name="T36" fmla="*/ 2147483646 w 470"/>
                <a:gd name="T37" fmla="*/ 565891092 h 398"/>
                <a:gd name="T38" fmla="*/ 2147483646 w 470"/>
                <a:gd name="T39" fmla="*/ 609418832 h 398"/>
                <a:gd name="T40" fmla="*/ 2147483646 w 470"/>
                <a:gd name="T41" fmla="*/ 14509247 h 398"/>
                <a:gd name="T42" fmla="*/ 2147483646 w 470"/>
                <a:gd name="T43" fmla="*/ 290200169 h 398"/>
                <a:gd name="T44" fmla="*/ 2147483646 w 470"/>
                <a:gd name="T45" fmla="*/ 72550042 h 398"/>
                <a:gd name="T46" fmla="*/ 2147483646 w 470"/>
                <a:gd name="T47" fmla="*/ 87059289 h 398"/>
                <a:gd name="T48" fmla="*/ 2057636022 w 470"/>
                <a:gd name="T49" fmla="*/ 348240965 h 398"/>
                <a:gd name="T50" fmla="*/ 2147483646 w 470"/>
                <a:gd name="T51" fmla="*/ 536868790 h 398"/>
                <a:gd name="T52" fmla="*/ 2147483646 w 470"/>
                <a:gd name="T53" fmla="*/ 754518917 h 398"/>
                <a:gd name="T54" fmla="*/ 2147483646 w 470"/>
                <a:gd name="T55" fmla="*/ 1044719086 h 398"/>
                <a:gd name="T56" fmla="*/ 2147483646 w 470"/>
                <a:gd name="T57" fmla="*/ 1160800677 h 398"/>
                <a:gd name="T58" fmla="*/ 2147483646 w 470"/>
                <a:gd name="T59" fmla="*/ 1233350720 h 398"/>
                <a:gd name="T60" fmla="*/ 2147483646 w 470"/>
                <a:gd name="T61" fmla="*/ 1523550889 h 398"/>
                <a:gd name="T62" fmla="*/ 2147483646 w 470"/>
                <a:gd name="T63" fmla="*/ 1944341897 h 398"/>
                <a:gd name="T64" fmla="*/ 2043144206 w 470"/>
                <a:gd name="T65" fmla="*/ 1973360390 h 398"/>
                <a:gd name="T66" fmla="*/ 2028652391 w 470"/>
                <a:gd name="T67" fmla="*/ 2147483646 h 398"/>
                <a:gd name="T68" fmla="*/ 1912729288 w 470"/>
                <a:gd name="T69" fmla="*/ 2147483646 h 398"/>
                <a:gd name="T70" fmla="*/ 1753334547 w 470"/>
                <a:gd name="T71" fmla="*/ 2031401186 h 398"/>
                <a:gd name="T72" fmla="*/ 1709866714 w 470"/>
                <a:gd name="T73" fmla="*/ 1523550889 h 398"/>
                <a:gd name="T74" fmla="*/ 2072124030 w 470"/>
                <a:gd name="T75" fmla="*/ 914132057 h 398"/>
                <a:gd name="T76" fmla="*/ 1811298001 w 470"/>
                <a:gd name="T77" fmla="*/ 841582015 h 398"/>
                <a:gd name="T78" fmla="*/ 1275154128 w 470"/>
                <a:gd name="T79" fmla="*/ 740009670 h 398"/>
                <a:gd name="T80" fmla="*/ 825953533 w 470"/>
                <a:gd name="T81" fmla="*/ 623931888 h 398"/>
                <a:gd name="T82" fmla="*/ 260826029 w 470"/>
                <a:gd name="T83" fmla="*/ 609418832 h 398"/>
                <a:gd name="T84" fmla="*/ 463692410 w 470"/>
                <a:gd name="T85" fmla="*/ 1233350720 h 398"/>
                <a:gd name="T86" fmla="*/ 202866381 w 470"/>
                <a:gd name="T87" fmla="*/ 1654141727 h 398"/>
                <a:gd name="T88" fmla="*/ 188374566 w 470"/>
                <a:gd name="T89" fmla="*/ 2147483646 h 398"/>
                <a:gd name="T90" fmla="*/ 318789484 w 470"/>
                <a:gd name="T91" fmla="*/ 2147483646 h 398"/>
                <a:gd name="T92" fmla="*/ 449200595 w 470"/>
                <a:gd name="T93" fmla="*/ 2147483646 h 398"/>
                <a:gd name="T94" fmla="*/ 681046800 w 470"/>
                <a:gd name="T95" fmla="*/ 2147483646 h 398"/>
                <a:gd name="T96" fmla="*/ 753498263 w 470"/>
                <a:gd name="T97" fmla="*/ 2147483646 h 398"/>
                <a:gd name="T98" fmla="*/ 956364644 w 470"/>
                <a:gd name="T99" fmla="*/ 2147483646 h 398"/>
                <a:gd name="T100" fmla="*/ 1202702665 w 470"/>
                <a:gd name="T101" fmla="*/ 2147483646 h 398"/>
                <a:gd name="T102" fmla="*/ 1854769640 w 470"/>
                <a:gd name="T103" fmla="*/ 2147483646 h 398"/>
                <a:gd name="T104" fmla="*/ 2147483646 w 470"/>
                <a:gd name="T105" fmla="*/ 2147483646 h 398"/>
                <a:gd name="T106" fmla="*/ 2147483646 w 470"/>
                <a:gd name="T107" fmla="*/ 2147483646 h 398"/>
                <a:gd name="T108" fmla="*/ 2147483646 w 470"/>
                <a:gd name="T109" fmla="*/ 2147483646 h 398"/>
                <a:gd name="T110" fmla="*/ 2147483646 w 470"/>
                <a:gd name="T111" fmla="*/ 2147483646 h 398"/>
                <a:gd name="T112" fmla="*/ 2147483646 w 470"/>
                <a:gd name="T113" fmla="*/ 2147483646 h 398"/>
                <a:gd name="T114" fmla="*/ 2147483646 w 470"/>
                <a:gd name="T115" fmla="*/ 2147483646 h 398"/>
                <a:gd name="T116" fmla="*/ 2147483646 w 470"/>
                <a:gd name="T117" fmla="*/ 2147483646 h 398"/>
                <a:gd name="T118" fmla="*/ 2147483646 w 470"/>
                <a:gd name="T119" fmla="*/ 2147483646 h 398"/>
                <a:gd name="T120" fmla="*/ 2147483646 w 470"/>
                <a:gd name="T121" fmla="*/ 2147483646 h 398"/>
                <a:gd name="T122" fmla="*/ 2147483646 w 470"/>
                <a:gd name="T123" fmla="*/ 2147483646 h 398"/>
                <a:gd name="T124" fmla="*/ 2147483646 w 470"/>
                <a:gd name="T125" fmla="*/ 2147483646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0" h="398">
                  <a:moveTo>
                    <a:pt x="464" y="251"/>
                  </a:moveTo>
                  <a:cubicBezTo>
                    <a:pt x="464" y="251"/>
                    <a:pt x="460" y="253"/>
                    <a:pt x="460" y="253"/>
                  </a:cubicBezTo>
                  <a:cubicBezTo>
                    <a:pt x="459" y="253"/>
                    <a:pt x="454" y="253"/>
                    <a:pt x="454" y="253"/>
                  </a:cubicBezTo>
                  <a:cubicBezTo>
                    <a:pt x="456" y="249"/>
                    <a:pt x="456" y="249"/>
                    <a:pt x="456" y="249"/>
                  </a:cubicBezTo>
                  <a:cubicBezTo>
                    <a:pt x="458" y="246"/>
                    <a:pt x="458" y="246"/>
                    <a:pt x="458" y="246"/>
                  </a:cubicBezTo>
                  <a:cubicBezTo>
                    <a:pt x="457" y="244"/>
                    <a:pt x="457" y="244"/>
                    <a:pt x="457" y="244"/>
                  </a:cubicBezTo>
                  <a:cubicBezTo>
                    <a:pt x="457" y="244"/>
                    <a:pt x="452" y="243"/>
                    <a:pt x="452" y="242"/>
                  </a:cubicBezTo>
                  <a:cubicBezTo>
                    <a:pt x="452" y="242"/>
                    <a:pt x="450" y="240"/>
                    <a:pt x="450" y="239"/>
                  </a:cubicBezTo>
                  <a:cubicBezTo>
                    <a:pt x="450" y="239"/>
                    <a:pt x="450" y="236"/>
                    <a:pt x="450" y="236"/>
                  </a:cubicBezTo>
                  <a:cubicBezTo>
                    <a:pt x="450" y="235"/>
                    <a:pt x="452" y="234"/>
                    <a:pt x="452" y="234"/>
                  </a:cubicBezTo>
                  <a:cubicBezTo>
                    <a:pt x="452" y="234"/>
                    <a:pt x="455" y="231"/>
                    <a:pt x="455" y="231"/>
                  </a:cubicBezTo>
                  <a:cubicBezTo>
                    <a:pt x="456" y="230"/>
                    <a:pt x="458" y="227"/>
                    <a:pt x="458" y="227"/>
                  </a:cubicBezTo>
                  <a:cubicBezTo>
                    <a:pt x="458" y="226"/>
                    <a:pt x="459" y="224"/>
                    <a:pt x="460" y="224"/>
                  </a:cubicBezTo>
                  <a:cubicBezTo>
                    <a:pt x="460" y="223"/>
                    <a:pt x="464" y="223"/>
                    <a:pt x="464" y="223"/>
                  </a:cubicBezTo>
                  <a:cubicBezTo>
                    <a:pt x="466" y="220"/>
                    <a:pt x="466" y="220"/>
                    <a:pt x="466" y="220"/>
                  </a:cubicBezTo>
                  <a:cubicBezTo>
                    <a:pt x="461" y="213"/>
                    <a:pt x="461" y="213"/>
                    <a:pt x="461" y="213"/>
                  </a:cubicBezTo>
                  <a:cubicBezTo>
                    <a:pt x="458" y="212"/>
                    <a:pt x="458" y="212"/>
                    <a:pt x="458" y="212"/>
                  </a:cubicBezTo>
                  <a:cubicBezTo>
                    <a:pt x="457" y="207"/>
                    <a:pt x="457" y="207"/>
                    <a:pt x="457" y="207"/>
                  </a:cubicBezTo>
                  <a:cubicBezTo>
                    <a:pt x="455" y="205"/>
                    <a:pt x="451" y="204"/>
                    <a:pt x="449" y="203"/>
                  </a:cubicBezTo>
                  <a:cubicBezTo>
                    <a:pt x="449" y="203"/>
                    <a:pt x="449" y="203"/>
                    <a:pt x="448" y="203"/>
                  </a:cubicBezTo>
                  <a:cubicBezTo>
                    <a:pt x="448" y="202"/>
                    <a:pt x="448" y="202"/>
                    <a:pt x="448" y="202"/>
                  </a:cubicBezTo>
                  <a:cubicBezTo>
                    <a:pt x="449" y="200"/>
                    <a:pt x="450" y="199"/>
                    <a:pt x="452" y="198"/>
                  </a:cubicBezTo>
                  <a:cubicBezTo>
                    <a:pt x="454" y="198"/>
                    <a:pt x="456" y="198"/>
                    <a:pt x="457" y="199"/>
                  </a:cubicBezTo>
                  <a:cubicBezTo>
                    <a:pt x="459" y="197"/>
                    <a:pt x="460" y="195"/>
                    <a:pt x="460" y="192"/>
                  </a:cubicBezTo>
                  <a:cubicBezTo>
                    <a:pt x="461" y="190"/>
                    <a:pt x="460" y="187"/>
                    <a:pt x="460" y="184"/>
                  </a:cubicBezTo>
                  <a:cubicBezTo>
                    <a:pt x="459" y="182"/>
                    <a:pt x="459" y="179"/>
                    <a:pt x="458" y="176"/>
                  </a:cubicBezTo>
                  <a:cubicBezTo>
                    <a:pt x="458" y="173"/>
                    <a:pt x="457" y="169"/>
                    <a:pt x="454" y="168"/>
                  </a:cubicBezTo>
                  <a:cubicBezTo>
                    <a:pt x="453" y="167"/>
                    <a:pt x="452" y="167"/>
                    <a:pt x="451" y="167"/>
                  </a:cubicBezTo>
                  <a:cubicBezTo>
                    <a:pt x="446" y="166"/>
                    <a:pt x="441" y="168"/>
                    <a:pt x="436" y="168"/>
                  </a:cubicBezTo>
                  <a:cubicBezTo>
                    <a:pt x="431" y="168"/>
                    <a:pt x="426" y="167"/>
                    <a:pt x="421" y="167"/>
                  </a:cubicBezTo>
                  <a:cubicBezTo>
                    <a:pt x="419" y="166"/>
                    <a:pt x="417" y="166"/>
                    <a:pt x="415" y="165"/>
                  </a:cubicBezTo>
                  <a:cubicBezTo>
                    <a:pt x="413" y="164"/>
                    <a:pt x="412" y="163"/>
                    <a:pt x="410" y="161"/>
                  </a:cubicBezTo>
                  <a:cubicBezTo>
                    <a:pt x="409" y="160"/>
                    <a:pt x="409" y="158"/>
                    <a:pt x="409" y="156"/>
                  </a:cubicBezTo>
                  <a:cubicBezTo>
                    <a:pt x="409" y="154"/>
                    <a:pt x="409" y="151"/>
                    <a:pt x="411" y="150"/>
                  </a:cubicBezTo>
                  <a:cubicBezTo>
                    <a:pt x="413" y="149"/>
                    <a:pt x="416" y="149"/>
                    <a:pt x="417" y="148"/>
                  </a:cubicBezTo>
                  <a:cubicBezTo>
                    <a:pt x="418" y="148"/>
                    <a:pt x="418" y="147"/>
                    <a:pt x="419" y="146"/>
                  </a:cubicBezTo>
                  <a:cubicBezTo>
                    <a:pt x="419" y="145"/>
                    <a:pt x="420" y="144"/>
                    <a:pt x="421" y="142"/>
                  </a:cubicBezTo>
                  <a:cubicBezTo>
                    <a:pt x="421" y="142"/>
                    <a:pt x="421" y="142"/>
                    <a:pt x="421" y="142"/>
                  </a:cubicBezTo>
                  <a:cubicBezTo>
                    <a:pt x="422" y="142"/>
                    <a:pt x="422" y="142"/>
                    <a:pt x="422" y="142"/>
                  </a:cubicBezTo>
                  <a:cubicBezTo>
                    <a:pt x="423" y="142"/>
                    <a:pt x="424" y="141"/>
                    <a:pt x="425" y="141"/>
                  </a:cubicBezTo>
                  <a:cubicBezTo>
                    <a:pt x="426" y="139"/>
                    <a:pt x="428" y="137"/>
                    <a:pt x="429" y="135"/>
                  </a:cubicBezTo>
                  <a:cubicBezTo>
                    <a:pt x="429" y="133"/>
                    <a:pt x="428" y="132"/>
                    <a:pt x="427" y="130"/>
                  </a:cubicBezTo>
                  <a:cubicBezTo>
                    <a:pt x="426" y="129"/>
                    <a:pt x="426" y="129"/>
                    <a:pt x="425" y="128"/>
                  </a:cubicBezTo>
                  <a:cubicBezTo>
                    <a:pt x="425" y="128"/>
                    <a:pt x="424" y="128"/>
                    <a:pt x="423" y="127"/>
                  </a:cubicBezTo>
                  <a:cubicBezTo>
                    <a:pt x="421" y="127"/>
                    <a:pt x="418" y="126"/>
                    <a:pt x="415" y="126"/>
                  </a:cubicBezTo>
                  <a:cubicBezTo>
                    <a:pt x="415" y="126"/>
                    <a:pt x="415" y="126"/>
                    <a:pt x="414" y="125"/>
                  </a:cubicBezTo>
                  <a:cubicBezTo>
                    <a:pt x="414" y="125"/>
                    <a:pt x="414" y="124"/>
                    <a:pt x="414" y="123"/>
                  </a:cubicBezTo>
                  <a:cubicBezTo>
                    <a:pt x="415" y="121"/>
                    <a:pt x="415" y="119"/>
                    <a:pt x="416" y="117"/>
                  </a:cubicBezTo>
                  <a:cubicBezTo>
                    <a:pt x="417" y="117"/>
                    <a:pt x="417" y="116"/>
                    <a:pt x="417" y="115"/>
                  </a:cubicBezTo>
                  <a:cubicBezTo>
                    <a:pt x="418" y="114"/>
                    <a:pt x="417" y="113"/>
                    <a:pt x="417" y="112"/>
                  </a:cubicBezTo>
                  <a:cubicBezTo>
                    <a:pt x="416" y="108"/>
                    <a:pt x="412" y="104"/>
                    <a:pt x="408" y="103"/>
                  </a:cubicBezTo>
                  <a:cubicBezTo>
                    <a:pt x="407" y="102"/>
                    <a:pt x="406" y="102"/>
                    <a:pt x="406" y="103"/>
                  </a:cubicBezTo>
                  <a:cubicBezTo>
                    <a:pt x="405" y="103"/>
                    <a:pt x="405" y="104"/>
                    <a:pt x="404" y="104"/>
                  </a:cubicBezTo>
                  <a:cubicBezTo>
                    <a:pt x="404" y="105"/>
                    <a:pt x="404" y="105"/>
                    <a:pt x="403" y="105"/>
                  </a:cubicBezTo>
                  <a:cubicBezTo>
                    <a:pt x="402" y="105"/>
                    <a:pt x="402" y="104"/>
                    <a:pt x="402" y="104"/>
                  </a:cubicBezTo>
                  <a:cubicBezTo>
                    <a:pt x="403" y="101"/>
                    <a:pt x="402" y="97"/>
                    <a:pt x="401" y="94"/>
                  </a:cubicBezTo>
                  <a:cubicBezTo>
                    <a:pt x="401" y="93"/>
                    <a:pt x="401" y="93"/>
                    <a:pt x="400" y="92"/>
                  </a:cubicBezTo>
                  <a:cubicBezTo>
                    <a:pt x="400" y="92"/>
                    <a:pt x="399" y="92"/>
                    <a:pt x="399" y="92"/>
                  </a:cubicBezTo>
                  <a:cubicBezTo>
                    <a:pt x="395" y="91"/>
                    <a:pt x="391" y="91"/>
                    <a:pt x="388" y="92"/>
                  </a:cubicBezTo>
                  <a:cubicBezTo>
                    <a:pt x="389" y="93"/>
                    <a:pt x="389" y="95"/>
                    <a:pt x="389" y="96"/>
                  </a:cubicBezTo>
                  <a:cubicBezTo>
                    <a:pt x="389" y="97"/>
                    <a:pt x="389" y="97"/>
                    <a:pt x="389" y="97"/>
                  </a:cubicBezTo>
                  <a:cubicBezTo>
                    <a:pt x="389" y="98"/>
                    <a:pt x="388" y="98"/>
                    <a:pt x="388" y="98"/>
                  </a:cubicBezTo>
                  <a:cubicBezTo>
                    <a:pt x="386" y="98"/>
                    <a:pt x="384" y="98"/>
                    <a:pt x="382" y="98"/>
                  </a:cubicBezTo>
                  <a:cubicBezTo>
                    <a:pt x="377" y="98"/>
                    <a:pt x="374" y="101"/>
                    <a:pt x="370" y="103"/>
                  </a:cubicBezTo>
                  <a:cubicBezTo>
                    <a:pt x="369" y="103"/>
                    <a:pt x="369" y="103"/>
                    <a:pt x="368" y="103"/>
                  </a:cubicBezTo>
                  <a:cubicBezTo>
                    <a:pt x="366" y="103"/>
                    <a:pt x="365" y="102"/>
                    <a:pt x="365" y="101"/>
                  </a:cubicBezTo>
                  <a:cubicBezTo>
                    <a:pt x="364" y="100"/>
                    <a:pt x="364" y="99"/>
                    <a:pt x="364" y="98"/>
                  </a:cubicBezTo>
                  <a:cubicBezTo>
                    <a:pt x="359" y="96"/>
                    <a:pt x="352" y="97"/>
                    <a:pt x="348" y="101"/>
                  </a:cubicBezTo>
                  <a:cubicBezTo>
                    <a:pt x="348" y="102"/>
                    <a:pt x="347" y="103"/>
                    <a:pt x="346" y="104"/>
                  </a:cubicBezTo>
                  <a:cubicBezTo>
                    <a:pt x="343" y="107"/>
                    <a:pt x="338" y="108"/>
                    <a:pt x="335" y="111"/>
                  </a:cubicBezTo>
                  <a:cubicBezTo>
                    <a:pt x="333" y="113"/>
                    <a:pt x="332" y="115"/>
                    <a:pt x="331" y="117"/>
                  </a:cubicBezTo>
                  <a:cubicBezTo>
                    <a:pt x="329" y="119"/>
                    <a:pt x="327" y="121"/>
                    <a:pt x="323" y="123"/>
                  </a:cubicBezTo>
                  <a:cubicBezTo>
                    <a:pt x="323" y="123"/>
                    <a:pt x="322" y="123"/>
                    <a:pt x="321" y="123"/>
                  </a:cubicBezTo>
                  <a:cubicBezTo>
                    <a:pt x="320" y="123"/>
                    <a:pt x="319" y="120"/>
                    <a:pt x="319" y="119"/>
                  </a:cubicBezTo>
                  <a:cubicBezTo>
                    <a:pt x="318" y="117"/>
                    <a:pt x="315" y="116"/>
                    <a:pt x="314" y="114"/>
                  </a:cubicBezTo>
                  <a:cubicBezTo>
                    <a:pt x="313" y="113"/>
                    <a:pt x="312" y="113"/>
                    <a:pt x="312" y="112"/>
                  </a:cubicBezTo>
                  <a:cubicBezTo>
                    <a:pt x="311" y="111"/>
                    <a:pt x="311" y="110"/>
                    <a:pt x="311" y="108"/>
                  </a:cubicBezTo>
                  <a:cubicBezTo>
                    <a:pt x="311" y="107"/>
                    <a:pt x="311" y="106"/>
                    <a:pt x="311" y="105"/>
                  </a:cubicBezTo>
                  <a:cubicBezTo>
                    <a:pt x="312" y="103"/>
                    <a:pt x="314" y="102"/>
                    <a:pt x="315" y="100"/>
                  </a:cubicBezTo>
                  <a:cubicBezTo>
                    <a:pt x="315" y="98"/>
                    <a:pt x="314" y="97"/>
                    <a:pt x="314" y="96"/>
                  </a:cubicBezTo>
                  <a:cubicBezTo>
                    <a:pt x="314" y="93"/>
                    <a:pt x="316" y="92"/>
                    <a:pt x="316" y="89"/>
                  </a:cubicBezTo>
                  <a:cubicBezTo>
                    <a:pt x="316" y="88"/>
                    <a:pt x="315" y="88"/>
                    <a:pt x="314" y="87"/>
                  </a:cubicBezTo>
                  <a:cubicBezTo>
                    <a:pt x="313" y="86"/>
                    <a:pt x="312" y="86"/>
                    <a:pt x="312" y="85"/>
                  </a:cubicBezTo>
                  <a:cubicBezTo>
                    <a:pt x="311" y="85"/>
                    <a:pt x="311" y="85"/>
                    <a:pt x="311" y="84"/>
                  </a:cubicBezTo>
                  <a:cubicBezTo>
                    <a:pt x="311" y="84"/>
                    <a:pt x="311" y="84"/>
                    <a:pt x="311" y="83"/>
                  </a:cubicBezTo>
                  <a:cubicBezTo>
                    <a:pt x="312" y="82"/>
                    <a:pt x="312" y="81"/>
                    <a:pt x="313" y="80"/>
                  </a:cubicBezTo>
                  <a:cubicBezTo>
                    <a:pt x="313" y="78"/>
                    <a:pt x="312" y="77"/>
                    <a:pt x="312" y="76"/>
                  </a:cubicBezTo>
                  <a:cubicBezTo>
                    <a:pt x="312" y="74"/>
                    <a:pt x="312" y="71"/>
                    <a:pt x="314" y="69"/>
                  </a:cubicBezTo>
                  <a:cubicBezTo>
                    <a:pt x="315" y="67"/>
                    <a:pt x="317" y="65"/>
                    <a:pt x="319" y="64"/>
                  </a:cubicBezTo>
                  <a:cubicBezTo>
                    <a:pt x="320" y="59"/>
                    <a:pt x="318" y="53"/>
                    <a:pt x="315" y="49"/>
                  </a:cubicBezTo>
                  <a:cubicBezTo>
                    <a:pt x="311" y="46"/>
                    <a:pt x="307" y="45"/>
                    <a:pt x="305" y="41"/>
                  </a:cubicBezTo>
                  <a:cubicBezTo>
                    <a:pt x="304" y="38"/>
                    <a:pt x="304" y="36"/>
                    <a:pt x="303" y="33"/>
                  </a:cubicBezTo>
                  <a:cubicBezTo>
                    <a:pt x="302" y="31"/>
                    <a:pt x="300" y="29"/>
                    <a:pt x="298" y="29"/>
                  </a:cubicBezTo>
                  <a:cubicBezTo>
                    <a:pt x="297" y="29"/>
                    <a:pt x="296" y="30"/>
                    <a:pt x="295" y="30"/>
                  </a:cubicBezTo>
                  <a:cubicBezTo>
                    <a:pt x="292" y="33"/>
                    <a:pt x="290" y="38"/>
                    <a:pt x="286" y="39"/>
                  </a:cubicBezTo>
                  <a:cubicBezTo>
                    <a:pt x="284" y="40"/>
                    <a:pt x="282" y="39"/>
                    <a:pt x="280" y="40"/>
                  </a:cubicBezTo>
                  <a:cubicBezTo>
                    <a:pt x="276" y="40"/>
                    <a:pt x="273" y="43"/>
                    <a:pt x="269" y="45"/>
                  </a:cubicBezTo>
                  <a:cubicBezTo>
                    <a:pt x="260" y="50"/>
                    <a:pt x="249" y="53"/>
                    <a:pt x="238" y="53"/>
                  </a:cubicBezTo>
                  <a:cubicBezTo>
                    <a:pt x="236" y="53"/>
                    <a:pt x="234" y="52"/>
                    <a:pt x="233" y="51"/>
                  </a:cubicBezTo>
                  <a:cubicBezTo>
                    <a:pt x="230" y="49"/>
                    <a:pt x="230" y="45"/>
                    <a:pt x="230" y="42"/>
                  </a:cubicBezTo>
                  <a:cubicBezTo>
                    <a:pt x="231" y="38"/>
                    <a:pt x="232" y="35"/>
                    <a:pt x="231" y="31"/>
                  </a:cubicBezTo>
                  <a:cubicBezTo>
                    <a:pt x="229" y="27"/>
                    <a:pt x="223" y="25"/>
                    <a:pt x="221" y="20"/>
                  </a:cubicBezTo>
                  <a:cubicBezTo>
                    <a:pt x="218" y="16"/>
                    <a:pt x="220" y="10"/>
                    <a:pt x="218" y="5"/>
                  </a:cubicBezTo>
                  <a:cubicBezTo>
                    <a:pt x="218" y="4"/>
                    <a:pt x="217" y="3"/>
                    <a:pt x="217" y="2"/>
                  </a:cubicBezTo>
                  <a:cubicBezTo>
                    <a:pt x="216" y="1"/>
                    <a:pt x="215" y="1"/>
                    <a:pt x="214" y="1"/>
                  </a:cubicBezTo>
                  <a:cubicBezTo>
                    <a:pt x="211" y="0"/>
                    <a:pt x="208" y="2"/>
                    <a:pt x="206" y="5"/>
                  </a:cubicBezTo>
                  <a:cubicBezTo>
                    <a:pt x="204" y="7"/>
                    <a:pt x="203" y="11"/>
                    <a:pt x="205" y="14"/>
                  </a:cubicBezTo>
                  <a:cubicBezTo>
                    <a:pt x="203" y="13"/>
                    <a:pt x="203" y="10"/>
                    <a:pt x="202" y="8"/>
                  </a:cubicBezTo>
                  <a:cubicBezTo>
                    <a:pt x="200" y="4"/>
                    <a:pt x="194" y="4"/>
                    <a:pt x="189" y="3"/>
                  </a:cubicBezTo>
                  <a:cubicBezTo>
                    <a:pt x="189" y="10"/>
                    <a:pt x="186" y="16"/>
                    <a:pt x="182" y="20"/>
                  </a:cubicBezTo>
                  <a:cubicBezTo>
                    <a:pt x="181" y="20"/>
                    <a:pt x="181" y="19"/>
                    <a:pt x="182" y="18"/>
                  </a:cubicBezTo>
                  <a:cubicBezTo>
                    <a:pt x="182" y="17"/>
                    <a:pt x="183" y="16"/>
                    <a:pt x="183" y="15"/>
                  </a:cubicBezTo>
                  <a:cubicBezTo>
                    <a:pt x="183" y="14"/>
                    <a:pt x="182" y="14"/>
                    <a:pt x="181" y="14"/>
                  </a:cubicBezTo>
                  <a:cubicBezTo>
                    <a:pt x="180" y="14"/>
                    <a:pt x="178" y="14"/>
                    <a:pt x="177" y="15"/>
                  </a:cubicBezTo>
                  <a:cubicBezTo>
                    <a:pt x="175" y="12"/>
                    <a:pt x="174" y="8"/>
                    <a:pt x="173" y="5"/>
                  </a:cubicBezTo>
                  <a:cubicBezTo>
                    <a:pt x="173" y="4"/>
                    <a:pt x="172" y="2"/>
                    <a:pt x="172" y="2"/>
                  </a:cubicBezTo>
                  <a:cubicBezTo>
                    <a:pt x="171" y="1"/>
                    <a:pt x="170" y="0"/>
                    <a:pt x="169" y="1"/>
                  </a:cubicBezTo>
                  <a:cubicBezTo>
                    <a:pt x="168" y="1"/>
                    <a:pt x="168" y="2"/>
                    <a:pt x="167" y="2"/>
                  </a:cubicBezTo>
                  <a:cubicBezTo>
                    <a:pt x="166" y="0"/>
                    <a:pt x="164" y="1"/>
                    <a:pt x="162" y="1"/>
                  </a:cubicBezTo>
                  <a:cubicBezTo>
                    <a:pt x="158" y="2"/>
                    <a:pt x="154" y="4"/>
                    <a:pt x="150" y="6"/>
                  </a:cubicBezTo>
                  <a:cubicBezTo>
                    <a:pt x="150" y="7"/>
                    <a:pt x="149" y="7"/>
                    <a:pt x="148" y="8"/>
                  </a:cubicBezTo>
                  <a:cubicBezTo>
                    <a:pt x="148" y="9"/>
                    <a:pt x="148" y="10"/>
                    <a:pt x="147" y="11"/>
                  </a:cubicBezTo>
                  <a:cubicBezTo>
                    <a:pt x="146" y="12"/>
                    <a:pt x="145" y="14"/>
                    <a:pt x="144" y="15"/>
                  </a:cubicBezTo>
                  <a:cubicBezTo>
                    <a:pt x="142" y="16"/>
                    <a:pt x="139" y="17"/>
                    <a:pt x="139" y="19"/>
                  </a:cubicBezTo>
                  <a:cubicBezTo>
                    <a:pt x="139" y="21"/>
                    <a:pt x="141" y="22"/>
                    <a:pt x="142" y="24"/>
                  </a:cubicBezTo>
                  <a:cubicBezTo>
                    <a:pt x="144" y="25"/>
                    <a:pt x="145" y="27"/>
                    <a:pt x="146" y="29"/>
                  </a:cubicBezTo>
                  <a:cubicBezTo>
                    <a:pt x="148" y="31"/>
                    <a:pt x="149" y="32"/>
                    <a:pt x="152" y="33"/>
                  </a:cubicBezTo>
                  <a:cubicBezTo>
                    <a:pt x="154" y="33"/>
                    <a:pt x="156" y="33"/>
                    <a:pt x="157" y="33"/>
                  </a:cubicBezTo>
                  <a:cubicBezTo>
                    <a:pt x="160" y="34"/>
                    <a:pt x="163" y="36"/>
                    <a:pt x="165" y="37"/>
                  </a:cubicBezTo>
                  <a:cubicBezTo>
                    <a:pt x="167" y="37"/>
                    <a:pt x="169" y="37"/>
                    <a:pt x="171" y="37"/>
                  </a:cubicBezTo>
                  <a:cubicBezTo>
                    <a:pt x="172" y="37"/>
                    <a:pt x="174" y="38"/>
                    <a:pt x="175" y="38"/>
                  </a:cubicBezTo>
                  <a:cubicBezTo>
                    <a:pt x="176" y="39"/>
                    <a:pt x="178" y="39"/>
                    <a:pt x="179" y="40"/>
                  </a:cubicBezTo>
                  <a:cubicBezTo>
                    <a:pt x="180" y="40"/>
                    <a:pt x="180" y="40"/>
                    <a:pt x="181" y="41"/>
                  </a:cubicBezTo>
                  <a:cubicBezTo>
                    <a:pt x="181" y="41"/>
                    <a:pt x="181" y="42"/>
                    <a:pt x="181" y="42"/>
                  </a:cubicBezTo>
                  <a:cubicBezTo>
                    <a:pt x="183" y="46"/>
                    <a:pt x="184" y="49"/>
                    <a:pt x="185" y="52"/>
                  </a:cubicBezTo>
                  <a:cubicBezTo>
                    <a:pt x="185" y="53"/>
                    <a:pt x="186" y="54"/>
                    <a:pt x="185" y="55"/>
                  </a:cubicBezTo>
                  <a:cubicBezTo>
                    <a:pt x="185" y="57"/>
                    <a:pt x="182" y="58"/>
                    <a:pt x="180" y="60"/>
                  </a:cubicBezTo>
                  <a:cubicBezTo>
                    <a:pt x="179" y="62"/>
                    <a:pt x="180" y="65"/>
                    <a:pt x="181" y="66"/>
                  </a:cubicBezTo>
                  <a:cubicBezTo>
                    <a:pt x="182" y="68"/>
                    <a:pt x="183" y="69"/>
                    <a:pt x="185" y="70"/>
                  </a:cubicBezTo>
                  <a:cubicBezTo>
                    <a:pt x="186" y="71"/>
                    <a:pt x="188" y="71"/>
                    <a:pt x="188" y="72"/>
                  </a:cubicBezTo>
                  <a:cubicBezTo>
                    <a:pt x="189" y="73"/>
                    <a:pt x="190" y="75"/>
                    <a:pt x="189" y="76"/>
                  </a:cubicBezTo>
                  <a:cubicBezTo>
                    <a:pt x="188" y="77"/>
                    <a:pt x="187" y="78"/>
                    <a:pt x="185" y="79"/>
                  </a:cubicBezTo>
                  <a:cubicBezTo>
                    <a:pt x="183" y="79"/>
                    <a:pt x="182" y="80"/>
                    <a:pt x="181" y="79"/>
                  </a:cubicBezTo>
                  <a:cubicBezTo>
                    <a:pt x="180" y="79"/>
                    <a:pt x="179" y="79"/>
                    <a:pt x="179" y="79"/>
                  </a:cubicBezTo>
                  <a:cubicBezTo>
                    <a:pt x="178" y="79"/>
                    <a:pt x="178" y="80"/>
                    <a:pt x="178" y="80"/>
                  </a:cubicBezTo>
                  <a:cubicBezTo>
                    <a:pt x="176" y="82"/>
                    <a:pt x="174" y="82"/>
                    <a:pt x="172" y="83"/>
                  </a:cubicBezTo>
                  <a:cubicBezTo>
                    <a:pt x="171" y="84"/>
                    <a:pt x="171" y="85"/>
                    <a:pt x="170" y="85"/>
                  </a:cubicBezTo>
                  <a:cubicBezTo>
                    <a:pt x="169" y="86"/>
                    <a:pt x="169" y="86"/>
                    <a:pt x="168" y="86"/>
                  </a:cubicBezTo>
                  <a:cubicBezTo>
                    <a:pt x="164" y="85"/>
                    <a:pt x="159" y="83"/>
                    <a:pt x="155" y="84"/>
                  </a:cubicBezTo>
                  <a:cubicBezTo>
                    <a:pt x="154" y="84"/>
                    <a:pt x="154" y="84"/>
                    <a:pt x="153" y="85"/>
                  </a:cubicBezTo>
                  <a:cubicBezTo>
                    <a:pt x="153" y="85"/>
                    <a:pt x="153" y="85"/>
                    <a:pt x="153" y="86"/>
                  </a:cubicBezTo>
                  <a:cubicBezTo>
                    <a:pt x="152" y="87"/>
                    <a:pt x="152" y="89"/>
                    <a:pt x="151" y="91"/>
                  </a:cubicBezTo>
                  <a:cubicBezTo>
                    <a:pt x="151" y="92"/>
                    <a:pt x="151" y="92"/>
                    <a:pt x="151" y="93"/>
                  </a:cubicBezTo>
                  <a:cubicBezTo>
                    <a:pt x="151" y="94"/>
                    <a:pt x="152" y="95"/>
                    <a:pt x="153" y="96"/>
                  </a:cubicBezTo>
                  <a:cubicBezTo>
                    <a:pt x="155" y="99"/>
                    <a:pt x="154" y="102"/>
                    <a:pt x="154" y="105"/>
                  </a:cubicBezTo>
                  <a:cubicBezTo>
                    <a:pt x="153" y="107"/>
                    <a:pt x="153" y="109"/>
                    <a:pt x="155" y="111"/>
                  </a:cubicBezTo>
                  <a:cubicBezTo>
                    <a:pt x="155" y="111"/>
                    <a:pt x="156" y="112"/>
                    <a:pt x="156" y="112"/>
                  </a:cubicBezTo>
                  <a:cubicBezTo>
                    <a:pt x="158" y="114"/>
                    <a:pt x="158" y="117"/>
                    <a:pt x="157" y="119"/>
                  </a:cubicBezTo>
                  <a:cubicBezTo>
                    <a:pt x="157" y="122"/>
                    <a:pt x="157" y="124"/>
                    <a:pt x="156" y="127"/>
                  </a:cubicBezTo>
                  <a:cubicBezTo>
                    <a:pt x="155" y="130"/>
                    <a:pt x="155" y="133"/>
                    <a:pt x="152" y="134"/>
                  </a:cubicBezTo>
                  <a:cubicBezTo>
                    <a:pt x="152" y="135"/>
                    <a:pt x="152" y="135"/>
                    <a:pt x="152" y="135"/>
                  </a:cubicBezTo>
                  <a:cubicBezTo>
                    <a:pt x="152" y="135"/>
                    <a:pt x="151" y="135"/>
                    <a:pt x="151" y="135"/>
                  </a:cubicBezTo>
                  <a:cubicBezTo>
                    <a:pt x="148" y="134"/>
                    <a:pt x="145" y="133"/>
                    <a:pt x="142" y="133"/>
                  </a:cubicBezTo>
                  <a:cubicBezTo>
                    <a:pt x="142" y="133"/>
                    <a:pt x="141" y="133"/>
                    <a:pt x="141" y="134"/>
                  </a:cubicBezTo>
                  <a:cubicBezTo>
                    <a:pt x="140" y="134"/>
                    <a:pt x="141" y="135"/>
                    <a:pt x="141" y="136"/>
                  </a:cubicBezTo>
                  <a:cubicBezTo>
                    <a:pt x="141" y="138"/>
                    <a:pt x="140" y="139"/>
                    <a:pt x="139" y="141"/>
                  </a:cubicBezTo>
                  <a:cubicBezTo>
                    <a:pt x="138" y="142"/>
                    <a:pt x="137" y="143"/>
                    <a:pt x="136" y="145"/>
                  </a:cubicBezTo>
                  <a:cubicBezTo>
                    <a:pt x="136" y="145"/>
                    <a:pt x="136" y="145"/>
                    <a:pt x="136" y="146"/>
                  </a:cubicBezTo>
                  <a:cubicBezTo>
                    <a:pt x="136" y="146"/>
                    <a:pt x="136" y="146"/>
                    <a:pt x="137" y="147"/>
                  </a:cubicBezTo>
                  <a:cubicBezTo>
                    <a:pt x="140" y="148"/>
                    <a:pt x="141" y="152"/>
                    <a:pt x="140" y="155"/>
                  </a:cubicBezTo>
                  <a:cubicBezTo>
                    <a:pt x="140" y="156"/>
                    <a:pt x="140" y="156"/>
                    <a:pt x="139" y="156"/>
                  </a:cubicBezTo>
                  <a:cubicBezTo>
                    <a:pt x="139" y="157"/>
                    <a:pt x="138" y="157"/>
                    <a:pt x="138" y="157"/>
                  </a:cubicBezTo>
                  <a:cubicBezTo>
                    <a:pt x="137" y="158"/>
                    <a:pt x="136" y="158"/>
                    <a:pt x="134" y="158"/>
                  </a:cubicBezTo>
                  <a:cubicBezTo>
                    <a:pt x="134" y="158"/>
                    <a:pt x="134" y="158"/>
                    <a:pt x="133" y="158"/>
                  </a:cubicBezTo>
                  <a:cubicBezTo>
                    <a:pt x="133" y="158"/>
                    <a:pt x="133" y="157"/>
                    <a:pt x="132" y="157"/>
                  </a:cubicBezTo>
                  <a:cubicBezTo>
                    <a:pt x="130" y="156"/>
                    <a:pt x="128" y="155"/>
                    <a:pt x="125" y="155"/>
                  </a:cubicBezTo>
                  <a:cubicBezTo>
                    <a:pt x="123" y="156"/>
                    <a:pt x="121" y="157"/>
                    <a:pt x="118" y="158"/>
                  </a:cubicBezTo>
                  <a:cubicBezTo>
                    <a:pt x="118" y="158"/>
                    <a:pt x="118" y="157"/>
                    <a:pt x="118" y="157"/>
                  </a:cubicBezTo>
                  <a:cubicBezTo>
                    <a:pt x="119" y="155"/>
                    <a:pt x="120" y="152"/>
                    <a:pt x="120" y="150"/>
                  </a:cubicBezTo>
                  <a:cubicBezTo>
                    <a:pt x="121" y="147"/>
                    <a:pt x="122" y="143"/>
                    <a:pt x="121" y="140"/>
                  </a:cubicBezTo>
                  <a:cubicBezTo>
                    <a:pt x="120" y="137"/>
                    <a:pt x="118" y="135"/>
                    <a:pt x="115" y="133"/>
                  </a:cubicBezTo>
                  <a:cubicBezTo>
                    <a:pt x="114" y="132"/>
                    <a:pt x="113" y="131"/>
                    <a:pt x="113" y="130"/>
                  </a:cubicBezTo>
                  <a:cubicBezTo>
                    <a:pt x="112" y="129"/>
                    <a:pt x="112" y="128"/>
                    <a:pt x="112" y="128"/>
                  </a:cubicBezTo>
                  <a:cubicBezTo>
                    <a:pt x="112" y="125"/>
                    <a:pt x="112" y="123"/>
                    <a:pt x="112" y="121"/>
                  </a:cubicBezTo>
                  <a:cubicBezTo>
                    <a:pt x="112" y="115"/>
                    <a:pt x="113" y="109"/>
                    <a:pt x="118" y="105"/>
                  </a:cubicBezTo>
                  <a:cubicBezTo>
                    <a:pt x="119" y="103"/>
                    <a:pt x="122" y="102"/>
                    <a:pt x="124" y="101"/>
                  </a:cubicBezTo>
                  <a:cubicBezTo>
                    <a:pt x="129" y="99"/>
                    <a:pt x="135" y="95"/>
                    <a:pt x="137" y="89"/>
                  </a:cubicBezTo>
                  <a:cubicBezTo>
                    <a:pt x="139" y="86"/>
                    <a:pt x="139" y="84"/>
                    <a:pt x="140" y="81"/>
                  </a:cubicBezTo>
                  <a:cubicBezTo>
                    <a:pt x="141" y="76"/>
                    <a:pt x="142" y="71"/>
                    <a:pt x="143" y="67"/>
                  </a:cubicBezTo>
                  <a:cubicBezTo>
                    <a:pt x="143" y="65"/>
                    <a:pt x="144" y="64"/>
                    <a:pt x="143" y="63"/>
                  </a:cubicBezTo>
                  <a:cubicBezTo>
                    <a:pt x="143" y="62"/>
                    <a:pt x="142" y="60"/>
                    <a:pt x="142" y="59"/>
                  </a:cubicBezTo>
                  <a:cubicBezTo>
                    <a:pt x="140" y="57"/>
                    <a:pt x="139" y="55"/>
                    <a:pt x="137" y="53"/>
                  </a:cubicBezTo>
                  <a:cubicBezTo>
                    <a:pt x="136" y="53"/>
                    <a:pt x="136" y="52"/>
                    <a:pt x="135" y="52"/>
                  </a:cubicBezTo>
                  <a:cubicBezTo>
                    <a:pt x="135" y="52"/>
                    <a:pt x="135" y="53"/>
                    <a:pt x="134" y="53"/>
                  </a:cubicBezTo>
                  <a:cubicBezTo>
                    <a:pt x="131" y="55"/>
                    <a:pt x="129" y="58"/>
                    <a:pt x="125" y="58"/>
                  </a:cubicBezTo>
                  <a:cubicBezTo>
                    <a:pt x="124" y="58"/>
                    <a:pt x="122" y="58"/>
                    <a:pt x="121" y="57"/>
                  </a:cubicBezTo>
                  <a:cubicBezTo>
                    <a:pt x="116" y="57"/>
                    <a:pt x="112" y="59"/>
                    <a:pt x="107" y="60"/>
                  </a:cubicBezTo>
                  <a:cubicBezTo>
                    <a:pt x="101" y="60"/>
                    <a:pt x="96" y="59"/>
                    <a:pt x="91" y="57"/>
                  </a:cubicBezTo>
                  <a:cubicBezTo>
                    <a:pt x="90" y="57"/>
                    <a:pt x="89" y="56"/>
                    <a:pt x="89" y="56"/>
                  </a:cubicBezTo>
                  <a:cubicBezTo>
                    <a:pt x="88" y="55"/>
                    <a:pt x="89" y="53"/>
                    <a:pt x="88" y="51"/>
                  </a:cubicBezTo>
                  <a:cubicBezTo>
                    <a:pt x="88" y="50"/>
                    <a:pt x="87" y="49"/>
                    <a:pt x="86" y="49"/>
                  </a:cubicBezTo>
                  <a:cubicBezTo>
                    <a:pt x="83" y="47"/>
                    <a:pt x="81" y="46"/>
                    <a:pt x="79" y="45"/>
                  </a:cubicBezTo>
                  <a:cubicBezTo>
                    <a:pt x="78" y="44"/>
                    <a:pt x="76" y="43"/>
                    <a:pt x="75" y="43"/>
                  </a:cubicBezTo>
                  <a:cubicBezTo>
                    <a:pt x="74" y="42"/>
                    <a:pt x="72" y="42"/>
                    <a:pt x="70" y="42"/>
                  </a:cubicBezTo>
                  <a:cubicBezTo>
                    <a:pt x="66" y="42"/>
                    <a:pt x="61" y="43"/>
                    <a:pt x="57" y="43"/>
                  </a:cubicBezTo>
                  <a:cubicBezTo>
                    <a:pt x="57" y="43"/>
                    <a:pt x="48" y="43"/>
                    <a:pt x="48" y="43"/>
                  </a:cubicBezTo>
                  <a:cubicBezTo>
                    <a:pt x="48" y="43"/>
                    <a:pt x="37" y="38"/>
                    <a:pt x="37" y="38"/>
                  </a:cubicBezTo>
                  <a:cubicBezTo>
                    <a:pt x="27" y="32"/>
                    <a:pt x="27" y="32"/>
                    <a:pt x="27" y="32"/>
                  </a:cubicBezTo>
                  <a:cubicBezTo>
                    <a:pt x="18" y="30"/>
                    <a:pt x="18" y="30"/>
                    <a:pt x="18" y="30"/>
                  </a:cubicBezTo>
                  <a:cubicBezTo>
                    <a:pt x="18" y="42"/>
                    <a:pt x="18" y="42"/>
                    <a:pt x="18" y="42"/>
                  </a:cubicBezTo>
                  <a:cubicBezTo>
                    <a:pt x="23" y="46"/>
                    <a:pt x="23" y="46"/>
                    <a:pt x="23" y="46"/>
                  </a:cubicBezTo>
                  <a:cubicBezTo>
                    <a:pt x="24" y="59"/>
                    <a:pt x="24" y="59"/>
                    <a:pt x="24" y="59"/>
                  </a:cubicBezTo>
                  <a:cubicBezTo>
                    <a:pt x="21" y="69"/>
                    <a:pt x="21" y="69"/>
                    <a:pt x="21" y="69"/>
                  </a:cubicBezTo>
                  <a:cubicBezTo>
                    <a:pt x="25" y="80"/>
                    <a:pt x="25" y="80"/>
                    <a:pt x="25" y="80"/>
                  </a:cubicBezTo>
                  <a:cubicBezTo>
                    <a:pt x="32" y="85"/>
                    <a:pt x="32" y="85"/>
                    <a:pt x="32" y="85"/>
                  </a:cubicBezTo>
                  <a:cubicBezTo>
                    <a:pt x="33" y="99"/>
                    <a:pt x="33" y="99"/>
                    <a:pt x="33" y="99"/>
                  </a:cubicBezTo>
                  <a:cubicBezTo>
                    <a:pt x="30" y="110"/>
                    <a:pt x="30" y="110"/>
                    <a:pt x="30" y="110"/>
                  </a:cubicBezTo>
                  <a:cubicBezTo>
                    <a:pt x="28" y="120"/>
                    <a:pt x="28" y="120"/>
                    <a:pt x="28" y="120"/>
                  </a:cubicBezTo>
                  <a:cubicBezTo>
                    <a:pt x="25" y="121"/>
                    <a:pt x="25" y="121"/>
                    <a:pt x="25" y="121"/>
                  </a:cubicBezTo>
                  <a:cubicBezTo>
                    <a:pt x="14" y="114"/>
                    <a:pt x="14" y="114"/>
                    <a:pt x="14" y="114"/>
                  </a:cubicBezTo>
                  <a:cubicBezTo>
                    <a:pt x="6" y="120"/>
                    <a:pt x="6" y="120"/>
                    <a:pt x="6" y="120"/>
                  </a:cubicBezTo>
                  <a:cubicBezTo>
                    <a:pt x="6" y="124"/>
                    <a:pt x="6" y="124"/>
                    <a:pt x="6" y="124"/>
                  </a:cubicBezTo>
                  <a:cubicBezTo>
                    <a:pt x="0" y="138"/>
                    <a:pt x="0" y="138"/>
                    <a:pt x="0" y="138"/>
                  </a:cubicBezTo>
                  <a:cubicBezTo>
                    <a:pt x="5" y="146"/>
                    <a:pt x="5" y="146"/>
                    <a:pt x="5" y="146"/>
                  </a:cubicBezTo>
                  <a:cubicBezTo>
                    <a:pt x="13" y="149"/>
                    <a:pt x="13" y="149"/>
                    <a:pt x="13" y="149"/>
                  </a:cubicBezTo>
                  <a:cubicBezTo>
                    <a:pt x="16" y="152"/>
                    <a:pt x="16" y="152"/>
                    <a:pt x="16" y="152"/>
                  </a:cubicBezTo>
                  <a:cubicBezTo>
                    <a:pt x="16" y="152"/>
                    <a:pt x="17" y="156"/>
                    <a:pt x="17" y="156"/>
                  </a:cubicBezTo>
                  <a:cubicBezTo>
                    <a:pt x="17" y="157"/>
                    <a:pt x="17" y="161"/>
                    <a:pt x="17" y="161"/>
                  </a:cubicBezTo>
                  <a:cubicBezTo>
                    <a:pt x="20" y="163"/>
                    <a:pt x="20" y="163"/>
                    <a:pt x="20" y="163"/>
                  </a:cubicBezTo>
                  <a:cubicBezTo>
                    <a:pt x="22" y="162"/>
                    <a:pt x="22" y="162"/>
                    <a:pt x="22" y="162"/>
                  </a:cubicBezTo>
                  <a:cubicBezTo>
                    <a:pt x="24" y="166"/>
                    <a:pt x="24" y="166"/>
                    <a:pt x="24" y="166"/>
                  </a:cubicBezTo>
                  <a:cubicBezTo>
                    <a:pt x="26" y="168"/>
                    <a:pt x="26" y="168"/>
                    <a:pt x="26" y="168"/>
                  </a:cubicBezTo>
                  <a:cubicBezTo>
                    <a:pt x="26" y="165"/>
                    <a:pt x="26" y="165"/>
                    <a:pt x="26" y="165"/>
                  </a:cubicBezTo>
                  <a:cubicBezTo>
                    <a:pt x="29" y="163"/>
                    <a:pt x="29" y="163"/>
                    <a:pt x="29" y="163"/>
                  </a:cubicBezTo>
                  <a:cubicBezTo>
                    <a:pt x="29" y="163"/>
                    <a:pt x="31" y="165"/>
                    <a:pt x="31" y="165"/>
                  </a:cubicBezTo>
                  <a:cubicBezTo>
                    <a:pt x="31" y="165"/>
                    <a:pt x="36" y="168"/>
                    <a:pt x="36" y="168"/>
                  </a:cubicBezTo>
                  <a:cubicBezTo>
                    <a:pt x="40" y="170"/>
                    <a:pt x="40" y="170"/>
                    <a:pt x="40" y="170"/>
                  </a:cubicBezTo>
                  <a:cubicBezTo>
                    <a:pt x="40" y="173"/>
                    <a:pt x="40" y="173"/>
                    <a:pt x="40" y="173"/>
                  </a:cubicBezTo>
                  <a:cubicBezTo>
                    <a:pt x="45" y="172"/>
                    <a:pt x="45" y="172"/>
                    <a:pt x="45" y="172"/>
                  </a:cubicBezTo>
                  <a:cubicBezTo>
                    <a:pt x="47" y="175"/>
                    <a:pt x="47" y="175"/>
                    <a:pt x="47" y="175"/>
                  </a:cubicBezTo>
                  <a:cubicBezTo>
                    <a:pt x="47" y="175"/>
                    <a:pt x="45" y="176"/>
                    <a:pt x="45" y="177"/>
                  </a:cubicBezTo>
                  <a:cubicBezTo>
                    <a:pt x="45" y="177"/>
                    <a:pt x="49" y="179"/>
                    <a:pt x="49" y="180"/>
                  </a:cubicBezTo>
                  <a:cubicBezTo>
                    <a:pt x="49" y="180"/>
                    <a:pt x="45" y="181"/>
                    <a:pt x="45" y="181"/>
                  </a:cubicBezTo>
                  <a:cubicBezTo>
                    <a:pt x="44" y="181"/>
                    <a:pt x="45" y="184"/>
                    <a:pt x="45" y="184"/>
                  </a:cubicBezTo>
                  <a:cubicBezTo>
                    <a:pt x="45" y="184"/>
                    <a:pt x="52" y="184"/>
                    <a:pt x="52" y="184"/>
                  </a:cubicBezTo>
                  <a:cubicBezTo>
                    <a:pt x="52" y="184"/>
                    <a:pt x="54" y="185"/>
                    <a:pt x="54" y="185"/>
                  </a:cubicBezTo>
                  <a:cubicBezTo>
                    <a:pt x="54" y="186"/>
                    <a:pt x="56" y="189"/>
                    <a:pt x="56" y="189"/>
                  </a:cubicBezTo>
                  <a:cubicBezTo>
                    <a:pt x="59" y="190"/>
                    <a:pt x="59" y="190"/>
                    <a:pt x="59" y="190"/>
                  </a:cubicBezTo>
                  <a:cubicBezTo>
                    <a:pt x="63" y="191"/>
                    <a:pt x="63" y="191"/>
                    <a:pt x="63" y="191"/>
                  </a:cubicBezTo>
                  <a:cubicBezTo>
                    <a:pt x="66" y="187"/>
                    <a:pt x="66" y="187"/>
                    <a:pt x="66" y="187"/>
                  </a:cubicBezTo>
                  <a:cubicBezTo>
                    <a:pt x="67" y="189"/>
                    <a:pt x="67" y="189"/>
                    <a:pt x="67" y="189"/>
                  </a:cubicBezTo>
                  <a:cubicBezTo>
                    <a:pt x="70" y="189"/>
                    <a:pt x="70" y="189"/>
                    <a:pt x="70" y="189"/>
                  </a:cubicBezTo>
                  <a:cubicBezTo>
                    <a:pt x="70" y="189"/>
                    <a:pt x="72" y="191"/>
                    <a:pt x="72" y="191"/>
                  </a:cubicBezTo>
                  <a:cubicBezTo>
                    <a:pt x="72" y="192"/>
                    <a:pt x="74" y="196"/>
                    <a:pt x="74" y="196"/>
                  </a:cubicBezTo>
                  <a:cubicBezTo>
                    <a:pt x="83" y="205"/>
                    <a:pt x="83" y="205"/>
                    <a:pt x="83" y="205"/>
                  </a:cubicBezTo>
                  <a:cubicBezTo>
                    <a:pt x="96" y="224"/>
                    <a:pt x="96" y="224"/>
                    <a:pt x="96" y="224"/>
                  </a:cubicBezTo>
                  <a:cubicBezTo>
                    <a:pt x="96" y="224"/>
                    <a:pt x="105" y="231"/>
                    <a:pt x="105" y="231"/>
                  </a:cubicBezTo>
                  <a:cubicBezTo>
                    <a:pt x="105" y="231"/>
                    <a:pt x="108" y="234"/>
                    <a:pt x="108" y="234"/>
                  </a:cubicBezTo>
                  <a:cubicBezTo>
                    <a:pt x="115" y="243"/>
                    <a:pt x="115" y="243"/>
                    <a:pt x="115" y="243"/>
                  </a:cubicBezTo>
                  <a:cubicBezTo>
                    <a:pt x="128" y="252"/>
                    <a:pt x="128" y="252"/>
                    <a:pt x="128" y="252"/>
                  </a:cubicBezTo>
                  <a:cubicBezTo>
                    <a:pt x="131" y="259"/>
                    <a:pt x="131" y="259"/>
                    <a:pt x="131" y="259"/>
                  </a:cubicBezTo>
                  <a:cubicBezTo>
                    <a:pt x="145" y="265"/>
                    <a:pt x="145" y="265"/>
                    <a:pt x="145" y="265"/>
                  </a:cubicBezTo>
                  <a:cubicBezTo>
                    <a:pt x="146" y="276"/>
                    <a:pt x="146" y="276"/>
                    <a:pt x="146" y="276"/>
                  </a:cubicBezTo>
                  <a:cubicBezTo>
                    <a:pt x="150" y="281"/>
                    <a:pt x="150" y="281"/>
                    <a:pt x="150" y="281"/>
                  </a:cubicBezTo>
                  <a:cubicBezTo>
                    <a:pt x="157" y="281"/>
                    <a:pt x="157" y="281"/>
                    <a:pt x="157" y="281"/>
                  </a:cubicBezTo>
                  <a:cubicBezTo>
                    <a:pt x="166" y="275"/>
                    <a:pt x="166" y="275"/>
                    <a:pt x="166" y="275"/>
                  </a:cubicBezTo>
                  <a:cubicBezTo>
                    <a:pt x="173" y="271"/>
                    <a:pt x="173" y="271"/>
                    <a:pt x="173" y="271"/>
                  </a:cubicBezTo>
                  <a:cubicBezTo>
                    <a:pt x="178" y="271"/>
                    <a:pt x="178" y="271"/>
                    <a:pt x="178" y="271"/>
                  </a:cubicBezTo>
                  <a:cubicBezTo>
                    <a:pt x="189" y="280"/>
                    <a:pt x="189" y="280"/>
                    <a:pt x="189" y="280"/>
                  </a:cubicBezTo>
                  <a:cubicBezTo>
                    <a:pt x="194" y="281"/>
                    <a:pt x="194" y="281"/>
                    <a:pt x="194" y="281"/>
                  </a:cubicBezTo>
                  <a:cubicBezTo>
                    <a:pt x="203" y="293"/>
                    <a:pt x="203" y="293"/>
                    <a:pt x="203" y="293"/>
                  </a:cubicBezTo>
                  <a:cubicBezTo>
                    <a:pt x="215" y="297"/>
                    <a:pt x="215" y="297"/>
                    <a:pt x="215" y="297"/>
                  </a:cubicBezTo>
                  <a:cubicBezTo>
                    <a:pt x="232" y="301"/>
                    <a:pt x="232" y="301"/>
                    <a:pt x="232" y="301"/>
                  </a:cubicBezTo>
                  <a:cubicBezTo>
                    <a:pt x="233" y="303"/>
                    <a:pt x="233" y="303"/>
                    <a:pt x="233" y="303"/>
                  </a:cubicBezTo>
                  <a:cubicBezTo>
                    <a:pt x="244" y="306"/>
                    <a:pt x="244" y="306"/>
                    <a:pt x="244" y="306"/>
                  </a:cubicBezTo>
                  <a:cubicBezTo>
                    <a:pt x="244" y="306"/>
                    <a:pt x="248" y="312"/>
                    <a:pt x="249" y="312"/>
                  </a:cubicBezTo>
                  <a:cubicBezTo>
                    <a:pt x="249" y="313"/>
                    <a:pt x="255" y="317"/>
                    <a:pt x="255" y="317"/>
                  </a:cubicBezTo>
                  <a:cubicBezTo>
                    <a:pt x="255" y="317"/>
                    <a:pt x="265" y="319"/>
                    <a:pt x="266" y="319"/>
                  </a:cubicBezTo>
                  <a:cubicBezTo>
                    <a:pt x="266" y="320"/>
                    <a:pt x="270" y="325"/>
                    <a:pt x="271" y="326"/>
                  </a:cubicBezTo>
                  <a:cubicBezTo>
                    <a:pt x="271" y="327"/>
                    <a:pt x="275" y="329"/>
                    <a:pt x="275" y="329"/>
                  </a:cubicBezTo>
                  <a:cubicBezTo>
                    <a:pt x="284" y="329"/>
                    <a:pt x="284" y="329"/>
                    <a:pt x="284" y="329"/>
                  </a:cubicBezTo>
                  <a:cubicBezTo>
                    <a:pt x="304" y="328"/>
                    <a:pt x="304" y="328"/>
                    <a:pt x="304" y="328"/>
                  </a:cubicBezTo>
                  <a:cubicBezTo>
                    <a:pt x="310" y="327"/>
                    <a:pt x="310" y="327"/>
                    <a:pt x="310" y="327"/>
                  </a:cubicBezTo>
                  <a:cubicBezTo>
                    <a:pt x="314" y="328"/>
                    <a:pt x="314" y="328"/>
                    <a:pt x="314" y="328"/>
                  </a:cubicBezTo>
                  <a:cubicBezTo>
                    <a:pt x="318" y="332"/>
                    <a:pt x="318" y="332"/>
                    <a:pt x="318" y="332"/>
                  </a:cubicBezTo>
                  <a:cubicBezTo>
                    <a:pt x="320" y="332"/>
                    <a:pt x="320" y="332"/>
                    <a:pt x="320" y="332"/>
                  </a:cubicBezTo>
                  <a:cubicBezTo>
                    <a:pt x="324" y="334"/>
                    <a:pt x="324" y="334"/>
                    <a:pt x="324" y="334"/>
                  </a:cubicBezTo>
                  <a:cubicBezTo>
                    <a:pt x="325" y="330"/>
                    <a:pt x="325" y="330"/>
                    <a:pt x="325" y="330"/>
                  </a:cubicBezTo>
                  <a:cubicBezTo>
                    <a:pt x="333" y="330"/>
                    <a:pt x="333" y="330"/>
                    <a:pt x="333" y="330"/>
                  </a:cubicBezTo>
                  <a:cubicBezTo>
                    <a:pt x="337" y="333"/>
                    <a:pt x="337" y="333"/>
                    <a:pt x="337" y="333"/>
                  </a:cubicBezTo>
                  <a:cubicBezTo>
                    <a:pt x="337" y="333"/>
                    <a:pt x="345" y="338"/>
                    <a:pt x="345" y="339"/>
                  </a:cubicBezTo>
                  <a:cubicBezTo>
                    <a:pt x="345" y="339"/>
                    <a:pt x="350" y="348"/>
                    <a:pt x="350" y="348"/>
                  </a:cubicBezTo>
                  <a:cubicBezTo>
                    <a:pt x="350" y="348"/>
                    <a:pt x="355" y="365"/>
                    <a:pt x="355" y="365"/>
                  </a:cubicBezTo>
                  <a:cubicBezTo>
                    <a:pt x="355" y="365"/>
                    <a:pt x="360" y="369"/>
                    <a:pt x="361" y="370"/>
                  </a:cubicBezTo>
                  <a:cubicBezTo>
                    <a:pt x="361" y="370"/>
                    <a:pt x="363" y="374"/>
                    <a:pt x="363" y="374"/>
                  </a:cubicBezTo>
                  <a:cubicBezTo>
                    <a:pt x="363" y="374"/>
                    <a:pt x="367" y="377"/>
                    <a:pt x="368" y="377"/>
                  </a:cubicBezTo>
                  <a:cubicBezTo>
                    <a:pt x="368" y="377"/>
                    <a:pt x="374" y="382"/>
                    <a:pt x="375" y="382"/>
                  </a:cubicBezTo>
                  <a:cubicBezTo>
                    <a:pt x="375" y="383"/>
                    <a:pt x="378" y="389"/>
                    <a:pt x="378" y="389"/>
                  </a:cubicBezTo>
                  <a:cubicBezTo>
                    <a:pt x="384" y="398"/>
                    <a:pt x="384" y="398"/>
                    <a:pt x="384" y="398"/>
                  </a:cubicBezTo>
                  <a:cubicBezTo>
                    <a:pt x="386" y="398"/>
                    <a:pt x="386" y="398"/>
                    <a:pt x="386" y="398"/>
                  </a:cubicBezTo>
                  <a:cubicBezTo>
                    <a:pt x="387" y="397"/>
                    <a:pt x="387" y="397"/>
                    <a:pt x="387" y="397"/>
                  </a:cubicBezTo>
                  <a:cubicBezTo>
                    <a:pt x="387" y="397"/>
                    <a:pt x="387" y="393"/>
                    <a:pt x="387" y="392"/>
                  </a:cubicBezTo>
                  <a:cubicBezTo>
                    <a:pt x="387" y="392"/>
                    <a:pt x="389" y="388"/>
                    <a:pt x="389" y="388"/>
                  </a:cubicBezTo>
                  <a:cubicBezTo>
                    <a:pt x="393" y="389"/>
                    <a:pt x="393" y="389"/>
                    <a:pt x="393" y="389"/>
                  </a:cubicBezTo>
                  <a:cubicBezTo>
                    <a:pt x="392" y="384"/>
                    <a:pt x="392" y="384"/>
                    <a:pt x="392" y="384"/>
                  </a:cubicBezTo>
                  <a:cubicBezTo>
                    <a:pt x="394" y="381"/>
                    <a:pt x="394" y="381"/>
                    <a:pt x="394" y="381"/>
                  </a:cubicBezTo>
                  <a:cubicBezTo>
                    <a:pt x="399" y="380"/>
                    <a:pt x="399" y="380"/>
                    <a:pt x="399" y="380"/>
                  </a:cubicBezTo>
                  <a:cubicBezTo>
                    <a:pt x="402" y="374"/>
                    <a:pt x="402" y="374"/>
                    <a:pt x="402" y="374"/>
                  </a:cubicBezTo>
                  <a:cubicBezTo>
                    <a:pt x="402" y="371"/>
                    <a:pt x="402" y="371"/>
                    <a:pt x="402" y="371"/>
                  </a:cubicBezTo>
                  <a:cubicBezTo>
                    <a:pt x="402" y="365"/>
                    <a:pt x="402" y="365"/>
                    <a:pt x="402" y="365"/>
                  </a:cubicBezTo>
                  <a:cubicBezTo>
                    <a:pt x="396" y="364"/>
                    <a:pt x="396" y="364"/>
                    <a:pt x="396" y="364"/>
                  </a:cubicBezTo>
                  <a:cubicBezTo>
                    <a:pt x="396" y="263"/>
                    <a:pt x="396" y="263"/>
                    <a:pt x="396" y="263"/>
                  </a:cubicBezTo>
                  <a:cubicBezTo>
                    <a:pt x="417" y="263"/>
                    <a:pt x="417" y="263"/>
                    <a:pt x="417" y="263"/>
                  </a:cubicBezTo>
                  <a:cubicBezTo>
                    <a:pt x="426" y="265"/>
                    <a:pt x="426" y="265"/>
                    <a:pt x="426" y="265"/>
                  </a:cubicBezTo>
                  <a:cubicBezTo>
                    <a:pt x="449" y="283"/>
                    <a:pt x="449" y="283"/>
                    <a:pt x="449" y="283"/>
                  </a:cubicBezTo>
                  <a:cubicBezTo>
                    <a:pt x="451" y="282"/>
                    <a:pt x="451" y="282"/>
                    <a:pt x="451" y="282"/>
                  </a:cubicBezTo>
                  <a:cubicBezTo>
                    <a:pt x="470" y="255"/>
                    <a:pt x="470" y="255"/>
                    <a:pt x="470" y="255"/>
                  </a:cubicBezTo>
                  <a:cubicBezTo>
                    <a:pt x="469" y="252"/>
                    <a:pt x="469" y="252"/>
                    <a:pt x="469" y="252"/>
                  </a:cubicBezTo>
                  <a:lnTo>
                    <a:pt x="464" y="251"/>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7" name="Freeform 70">
              <a:extLst>
                <a:ext uri="{FF2B5EF4-FFF2-40B4-BE49-F238E27FC236}">
                  <a16:creationId xmlns:a16="http://schemas.microsoft.com/office/drawing/2014/main" xmlns="" id="{C8E2DF19-03D0-F82E-CEF5-AA35C6FE6A59}"/>
                </a:ext>
              </a:extLst>
            </p:cNvPr>
            <p:cNvSpPr>
              <a:spLocks/>
            </p:cNvSpPr>
            <p:nvPr/>
          </p:nvSpPr>
          <p:spPr bwMode="auto">
            <a:xfrm>
              <a:off x="2960688" y="3822700"/>
              <a:ext cx="1258888" cy="773112"/>
            </a:xfrm>
            <a:custGeom>
              <a:avLst/>
              <a:gdLst>
                <a:gd name="T0" fmla="*/ 2147483646 w 331"/>
                <a:gd name="T1" fmla="*/ 2147483646 h 203"/>
                <a:gd name="T2" fmla="*/ 2147483646 w 331"/>
                <a:gd name="T3" fmla="*/ 2074095733 h 203"/>
                <a:gd name="T4" fmla="*/ 2147483646 w 331"/>
                <a:gd name="T5" fmla="*/ 1885540191 h 203"/>
                <a:gd name="T6" fmla="*/ 2147483646 w 331"/>
                <a:gd name="T7" fmla="*/ 2001575543 h 203"/>
                <a:gd name="T8" fmla="*/ 2147483646 w 331"/>
                <a:gd name="T9" fmla="*/ 1813020000 h 203"/>
                <a:gd name="T10" fmla="*/ 2147483646 w 331"/>
                <a:gd name="T11" fmla="*/ 1653473296 h 203"/>
                <a:gd name="T12" fmla="*/ 2147483646 w 331"/>
                <a:gd name="T13" fmla="*/ 1682482134 h 203"/>
                <a:gd name="T14" fmla="*/ 2147483646 w 331"/>
                <a:gd name="T15" fmla="*/ 1755002324 h 203"/>
                <a:gd name="T16" fmla="*/ 2147483646 w 331"/>
                <a:gd name="T17" fmla="*/ 1667979619 h 203"/>
                <a:gd name="T18" fmla="*/ 2147483646 w 331"/>
                <a:gd name="T19" fmla="*/ 1595459428 h 203"/>
                <a:gd name="T20" fmla="*/ 2147483646 w 331"/>
                <a:gd name="T21" fmla="*/ 1566450590 h 203"/>
                <a:gd name="T22" fmla="*/ 2147483646 w 331"/>
                <a:gd name="T23" fmla="*/ 1392401371 h 203"/>
                <a:gd name="T24" fmla="*/ 2147483646 w 331"/>
                <a:gd name="T25" fmla="*/ 1276366019 h 203"/>
                <a:gd name="T26" fmla="*/ 2147483646 w 331"/>
                <a:gd name="T27" fmla="*/ 1145828153 h 203"/>
                <a:gd name="T28" fmla="*/ 2147483646 w 331"/>
                <a:gd name="T29" fmla="*/ 1087814285 h 203"/>
                <a:gd name="T30" fmla="*/ 2147483646 w 331"/>
                <a:gd name="T31" fmla="*/ 971778933 h 203"/>
                <a:gd name="T32" fmla="*/ 2147483646 w 331"/>
                <a:gd name="T33" fmla="*/ 797729714 h 203"/>
                <a:gd name="T34" fmla="*/ 2147483646 w 331"/>
                <a:gd name="T35" fmla="*/ 681694362 h 203"/>
                <a:gd name="T36" fmla="*/ 2147483646 w 331"/>
                <a:gd name="T37" fmla="*/ 667191848 h 203"/>
                <a:gd name="T38" fmla="*/ 2147483646 w 331"/>
                <a:gd name="T39" fmla="*/ 580165334 h 203"/>
                <a:gd name="T40" fmla="*/ 2147483646 w 331"/>
                <a:gd name="T41" fmla="*/ 420622438 h 203"/>
                <a:gd name="T42" fmla="*/ 2147483646 w 331"/>
                <a:gd name="T43" fmla="*/ 449627467 h 203"/>
                <a:gd name="T44" fmla="*/ 2147483646 w 331"/>
                <a:gd name="T45" fmla="*/ 667191848 h 203"/>
                <a:gd name="T46" fmla="*/ 2147483646 w 331"/>
                <a:gd name="T47" fmla="*/ 638183010 h 203"/>
                <a:gd name="T48" fmla="*/ 2147483646 w 331"/>
                <a:gd name="T49" fmla="*/ 391613600 h 203"/>
                <a:gd name="T50" fmla="*/ 2147483646 w 331"/>
                <a:gd name="T51" fmla="*/ 435124952 h 203"/>
                <a:gd name="T52" fmla="*/ 2140817011 w 331"/>
                <a:gd name="T53" fmla="*/ 623680495 h 203"/>
                <a:gd name="T54" fmla="*/ 2082957606 w 331"/>
                <a:gd name="T55" fmla="*/ 391613600 h 203"/>
                <a:gd name="T56" fmla="*/ 1894915490 w 331"/>
                <a:gd name="T57" fmla="*/ 145040381 h 203"/>
                <a:gd name="T58" fmla="*/ 1822588381 w 331"/>
                <a:gd name="T59" fmla="*/ 0 h 203"/>
                <a:gd name="T60" fmla="*/ 1576683056 w 331"/>
                <a:gd name="T61" fmla="*/ 232066895 h 203"/>
                <a:gd name="T62" fmla="*/ 1417568741 w 331"/>
                <a:gd name="T63" fmla="*/ 116031543 h 203"/>
                <a:gd name="T64" fmla="*/ 1272918326 w 331"/>
                <a:gd name="T65" fmla="*/ 261075733 h 203"/>
                <a:gd name="T66" fmla="*/ 1171663416 w 331"/>
                <a:gd name="T67" fmla="*/ 464133790 h 203"/>
                <a:gd name="T68" fmla="*/ 1041480705 w 331"/>
                <a:gd name="T69" fmla="*/ 1232854667 h 203"/>
                <a:gd name="T70" fmla="*/ 708784370 w 331"/>
                <a:gd name="T71" fmla="*/ 1609961943 h 203"/>
                <a:gd name="T72" fmla="*/ 57859405 w 331"/>
                <a:gd name="T73" fmla="*/ 1784011162 h 203"/>
                <a:gd name="T74" fmla="*/ 0 w 331"/>
                <a:gd name="T75" fmla="*/ 1987069220 h 203"/>
                <a:gd name="T76" fmla="*/ 101254910 w 331"/>
                <a:gd name="T77" fmla="*/ 2147483646 h 203"/>
                <a:gd name="T78" fmla="*/ 28931604 w 331"/>
                <a:gd name="T79" fmla="*/ 2147483646 h 203"/>
                <a:gd name="T80" fmla="*/ 231441424 w 331"/>
                <a:gd name="T81" fmla="*/ 2147483646 h 203"/>
                <a:gd name="T82" fmla="*/ 593065560 w 331"/>
                <a:gd name="T83" fmla="*/ 2147483646 h 203"/>
                <a:gd name="T84" fmla="*/ 1084876209 w 331"/>
                <a:gd name="T85" fmla="*/ 2147483646 h 203"/>
                <a:gd name="T86" fmla="*/ 1677937966 w 331"/>
                <a:gd name="T87" fmla="*/ 2147483646 h 203"/>
                <a:gd name="T88" fmla="*/ 2147483646 w 331"/>
                <a:gd name="T89" fmla="*/ 2147483646 h 203"/>
                <a:gd name="T90" fmla="*/ 2147483646 w 331"/>
                <a:gd name="T91" fmla="*/ 2147483646 h 203"/>
                <a:gd name="T92" fmla="*/ 2147483646 w 331"/>
                <a:gd name="T93" fmla="*/ 2147483646 h 203"/>
                <a:gd name="T94" fmla="*/ 2147483646 w 331"/>
                <a:gd name="T95" fmla="*/ 2147483646 h 203"/>
                <a:gd name="T96" fmla="*/ 2147483646 w 331"/>
                <a:gd name="T97" fmla="*/ 2147483646 h 203"/>
                <a:gd name="T98" fmla="*/ 2147483646 w 331"/>
                <a:gd name="T99" fmla="*/ 2147483646 h 203"/>
                <a:gd name="T100" fmla="*/ 2147483646 w 331"/>
                <a:gd name="T101" fmla="*/ 2147483646 h 203"/>
                <a:gd name="T102" fmla="*/ 2147483646 w 331"/>
                <a:gd name="T103" fmla="*/ 2147483646 h 203"/>
                <a:gd name="T104" fmla="*/ 2147483646 w 331"/>
                <a:gd name="T105" fmla="*/ 2147483646 h 203"/>
                <a:gd name="T106" fmla="*/ 2147483646 w 331"/>
                <a:gd name="T107" fmla="*/ 2147483646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1" h="203">
                  <a:moveTo>
                    <a:pt x="306" y="167"/>
                  </a:moveTo>
                  <a:cubicBezTo>
                    <a:pt x="302" y="156"/>
                    <a:pt x="302" y="156"/>
                    <a:pt x="302" y="156"/>
                  </a:cubicBezTo>
                  <a:cubicBezTo>
                    <a:pt x="306" y="152"/>
                    <a:pt x="306" y="152"/>
                    <a:pt x="306" y="152"/>
                  </a:cubicBezTo>
                  <a:cubicBezTo>
                    <a:pt x="295" y="143"/>
                    <a:pt x="295" y="143"/>
                    <a:pt x="295" y="143"/>
                  </a:cubicBezTo>
                  <a:cubicBezTo>
                    <a:pt x="298" y="136"/>
                    <a:pt x="298" y="136"/>
                    <a:pt x="298" y="136"/>
                  </a:cubicBezTo>
                  <a:cubicBezTo>
                    <a:pt x="302" y="130"/>
                    <a:pt x="302" y="130"/>
                    <a:pt x="302" y="130"/>
                  </a:cubicBezTo>
                  <a:cubicBezTo>
                    <a:pt x="314" y="136"/>
                    <a:pt x="314" y="136"/>
                    <a:pt x="314" y="136"/>
                  </a:cubicBezTo>
                  <a:cubicBezTo>
                    <a:pt x="329" y="138"/>
                    <a:pt x="329" y="138"/>
                    <a:pt x="329" y="138"/>
                  </a:cubicBezTo>
                  <a:cubicBezTo>
                    <a:pt x="329" y="138"/>
                    <a:pt x="331" y="133"/>
                    <a:pt x="331" y="133"/>
                  </a:cubicBezTo>
                  <a:cubicBezTo>
                    <a:pt x="331" y="132"/>
                    <a:pt x="331" y="125"/>
                    <a:pt x="331" y="125"/>
                  </a:cubicBezTo>
                  <a:cubicBezTo>
                    <a:pt x="313" y="120"/>
                    <a:pt x="313" y="120"/>
                    <a:pt x="313" y="120"/>
                  </a:cubicBezTo>
                  <a:cubicBezTo>
                    <a:pt x="298" y="114"/>
                    <a:pt x="298" y="114"/>
                    <a:pt x="298" y="114"/>
                  </a:cubicBezTo>
                  <a:cubicBezTo>
                    <a:pt x="286" y="117"/>
                    <a:pt x="286" y="117"/>
                    <a:pt x="286" y="117"/>
                  </a:cubicBezTo>
                  <a:cubicBezTo>
                    <a:pt x="277" y="116"/>
                    <a:pt x="277" y="116"/>
                    <a:pt x="277" y="116"/>
                  </a:cubicBezTo>
                  <a:cubicBezTo>
                    <a:pt x="272" y="119"/>
                    <a:pt x="272" y="119"/>
                    <a:pt x="272" y="119"/>
                  </a:cubicBezTo>
                  <a:cubicBezTo>
                    <a:pt x="269" y="121"/>
                    <a:pt x="269" y="121"/>
                    <a:pt x="269" y="121"/>
                  </a:cubicBezTo>
                  <a:cubicBezTo>
                    <a:pt x="266" y="119"/>
                    <a:pt x="266" y="119"/>
                    <a:pt x="266" y="119"/>
                  </a:cubicBezTo>
                  <a:cubicBezTo>
                    <a:pt x="268" y="115"/>
                    <a:pt x="268" y="115"/>
                    <a:pt x="268" y="115"/>
                  </a:cubicBezTo>
                  <a:cubicBezTo>
                    <a:pt x="268" y="115"/>
                    <a:pt x="263" y="113"/>
                    <a:pt x="263" y="113"/>
                  </a:cubicBezTo>
                  <a:cubicBezTo>
                    <a:pt x="263" y="113"/>
                    <a:pt x="262" y="110"/>
                    <a:pt x="262" y="110"/>
                  </a:cubicBezTo>
                  <a:cubicBezTo>
                    <a:pt x="257" y="111"/>
                    <a:pt x="257" y="111"/>
                    <a:pt x="257" y="111"/>
                  </a:cubicBezTo>
                  <a:cubicBezTo>
                    <a:pt x="253" y="108"/>
                    <a:pt x="253" y="108"/>
                    <a:pt x="253" y="108"/>
                  </a:cubicBezTo>
                  <a:cubicBezTo>
                    <a:pt x="253" y="99"/>
                    <a:pt x="253" y="99"/>
                    <a:pt x="253" y="99"/>
                  </a:cubicBezTo>
                  <a:cubicBezTo>
                    <a:pt x="248" y="96"/>
                    <a:pt x="248" y="96"/>
                    <a:pt x="248" y="96"/>
                  </a:cubicBezTo>
                  <a:cubicBezTo>
                    <a:pt x="248" y="91"/>
                    <a:pt x="248" y="91"/>
                    <a:pt x="248" y="91"/>
                  </a:cubicBezTo>
                  <a:cubicBezTo>
                    <a:pt x="248" y="91"/>
                    <a:pt x="244" y="88"/>
                    <a:pt x="244" y="88"/>
                  </a:cubicBezTo>
                  <a:cubicBezTo>
                    <a:pt x="244" y="88"/>
                    <a:pt x="243" y="84"/>
                    <a:pt x="243" y="84"/>
                  </a:cubicBezTo>
                  <a:cubicBezTo>
                    <a:pt x="243" y="84"/>
                    <a:pt x="241" y="80"/>
                    <a:pt x="241" y="79"/>
                  </a:cubicBezTo>
                  <a:cubicBezTo>
                    <a:pt x="241" y="79"/>
                    <a:pt x="242" y="77"/>
                    <a:pt x="242" y="77"/>
                  </a:cubicBezTo>
                  <a:cubicBezTo>
                    <a:pt x="247" y="75"/>
                    <a:pt x="247" y="75"/>
                    <a:pt x="247" y="75"/>
                  </a:cubicBezTo>
                  <a:cubicBezTo>
                    <a:pt x="249" y="68"/>
                    <a:pt x="249" y="68"/>
                    <a:pt x="249" y="68"/>
                  </a:cubicBezTo>
                  <a:cubicBezTo>
                    <a:pt x="256" y="67"/>
                    <a:pt x="256" y="67"/>
                    <a:pt x="256" y="67"/>
                  </a:cubicBezTo>
                  <a:cubicBezTo>
                    <a:pt x="262" y="58"/>
                    <a:pt x="262" y="58"/>
                    <a:pt x="262" y="58"/>
                  </a:cubicBezTo>
                  <a:cubicBezTo>
                    <a:pt x="264" y="55"/>
                    <a:pt x="264" y="55"/>
                    <a:pt x="264" y="55"/>
                  </a:cubicBezTo>
                  <a:cubicBezTo>
                    <a:pt x="262" y="46"/>
                    <a:pt x="262" y="46"/>
                    <a:pt x="262" y="46"/>
                  </a:cubicBezTo>
                  <a:cubicBezTo>
                    <a:pt x="254" y="47"/>
                    <a:pt x="254" y="47"/>
                    <a:pt x="254" y="47"/>
                  </a:cubicBezTo>
                  <a:cubicBezTo>
                    <a:pt x="248" y="48"/>
                    <a:pt x="248" y="48"/>
                    <a:pt x="248" y="48"/>
                  </a:cubicBezTo>
                  <a:cubicBezTo>
                    <a:pt x="241" y="46"/>
                    <a:pt x="241" y="46"/>
                    <a:pt x="241" y="46"/>
                  </a:cubicBezTo>
                  <a:cubicBezTo>
                    <a:pt x="232" y="46"/>
                    <a:pt x="232" y="46"/>
                    <a:pt x="232" y="46"/>
                  </a:cubicBezTo>
                  <a:cubicBezTo>
                    <a:pt x="231" y="40"/>
                    <a:pt x="231" y="40"/>
                    <a:pt x="231" y="40"/>
                  </a:cubicBezTo>
                  <a:cubicBezTo>
                    <a:pt x="225" y="36"/>
                    <a:pt x="225" y="36"/>
                    <a:pt x="225" y="36"/>
                  </a:cubicBezTo>
                  <a:cubicBezTo>
                    <a:pt x="225" y="29"/>
                    <a:pt x="225" y="29"/>
                    <a:pt x="225" y="29"/>
                  </a:cubicBezTo>
                  <a:cubicBezTo>
                    <a:pt x="213" y="25"/>
                    <a:pt x="213" y="25"/>
                    <a:pt x="213" y="25"/>
                  </a:cubicBezTo>
                  <a:cubicBezTo>
                    <a:pt x="209" y="31"/>
                    <a:pt x="209" y="31"/>
                    <a:pt x="209" y="31"/>
                  </a:cubicBezTo>
                  <a:cubicBezTo>
                    <a:pt x="205" y="38"/>
                    <a:pt x="205" y="38"/>
                    <a:pt x="205" y="38"/>
                  </a:cubicBezTo>
                  <a:cubicBezTo>
                    <a:pt x="199" y="46"/>
                    <a:pt x="199" y="46"/>
                    <a:pt x="199" y="46"/>
                  </a:cubicBezTo>
                  <a:cubicBezTo>
                    <a:pt x="195" y="50"/>
                    <a:pt x="195" y="50"/>
                    <a:pt x="195" y="50"/>
                  </a:cubicBezTo>
                  <a:cubicBezTo>
                    <a:pt x="190" y="44"/>
                    <a:pt x="190" y="44"/>
                    <a:pt x="190" y="44"/>
                  </a:cubicBezTo>
                  <a:cubicBezTo>
                    <a:pt x="185" y="33"/>
                    <a:pt x="185" y="33"/>
                    <a:pt x="185" y="33"/>
                  </a:cubicBezTo>
                  <a:cubicBezTo>
                    <a:pt x="178" y="27"/>
                    <a:pt x="178" y="27"/>
                    <a:pt x="178" y="27"/>
                  </a:cubicBezTo>
                  <a:cubicBezTo>
                    <a:pt x="165" y="25"/>
                    <a:pt x="165" y="25"/>
                    <a:pt x="165" y="25"/>
                  </a:cubicBezTo>
                  <a:cubicBezTo>
                    <a:pt x="160" y="30"/>
                    <a:pt x="160" y="30"/>
                    <a:pt x="160" y="30"/>
                  </a:cubicBezTo>
                  <a:cubicBezTo>
                    <a:pt x="151" y="42"/>
                    <a:pt x="151" y="42"/>
                    <a:pt x="151" y="42"/>
                  </a:cubicBezTo>
                  <a:cubicBezTo>
                    <a:pt x="148" y="43"/>
                    <a:pt x="148" y="43"/>
                    <a:pt x="148" y="43"/>
                  </a:cubicBezTo>
                  <a:cubicBezTo>
                    <a:pt x="145" y="42"/>
                    <a:pt x="145" y="42"/>
                    <a:pt x="145" y="42"/>
                  </a:cubicBezTo>
                  <a:cubicBezTo>
                    <a:pt x="145" y="42"/>
                    <a:pt x="144" y="28"/>
                    <a:pt x="144" y="27"/>
                  </a:cubicBezTo>
                  <a:cubicBezTo>
                    <a:pt x="144" y="27"/>
                    <a:pt x="142" y="18"/>
                    <a:pt x="142" y="18"/>
                  </a:cubicBezTo>
                  <a:cubicBezTo>
                    <a:pt x="142" y="18"/>
                    <a:pt x="131" y="10"/>
                    <a:pt x="131" y="10"/>
                  </a:cubicBezTo>
                  <a:cubicBezTo>
                    <a:pt x="131" y="10"/>
                    <a:pt x="131" y="5"/>
                    <a:pt x="131" y="5"/>
                  </a:cubicBezTo>
                  <a:cubicBezTo>
                    <a:pt x="126" y="0"/>
                    <a:pt x="126" y="0"/>
                    <a:pt x="126" y="0"/>
                  </a:cubicBezTo>
                  <a:cubicBezTo>
                    <a:pt x="119" y="0"/>
                    <a:pt x="119" y="0"/>
                    <a:pt x="119" y="0"/>
                  </a:cubicBezTo>
                  <a:cubicBezTo>
                    <a:pt x="109" y="16"/>
                    <a:pt x="109" y="16"/>
                    <a:pt x="109" y="16"/>
                  </a:cubicBezTo>
                  <a:cubicBezTo>
                    <a:pt x="106" y="16"/>
                    <a:pt x="106" y="16"/>
                    <a:pt x="106" y="16"/>
                  </a:cubicBezTo>
                  <a:cubicBezTo>
                    <a:pt x="98" y="8"/>
                    <a:pt x="98" y="8"/>
                    <a:pt x="98" y="8"/>
                  </a:cubicBezTo>
                  <a:cubicBezTo>
                    <a:pt x="89" y="12"/>
                    <a:pt x="89" y="12"/>
                    <a:pt x="89" y="12"/>
                  </a:cubicBezTo>
                  <a:cubicBezTo>
                    <a:pt x="88" y="18"/>
                    <a:pt x="88" y="18"/>
                    <a:pt x="88" y="18"/>
                  </a:cubicBezTo>
                  <a:cubicBezTo>
                    <a:pt x="86" y="23"/>
                    <a:pt x="86" y="23"/>
                    <a:pt x="86" y="23"/>
                  </a:cubicBezTo>
                  <a:cubicBezTo>
                    <a:pt x="81" y="32"/>
                    <a:pt x="81" y="32"/>
                    <a:pt x="81" y="32"/>
                  </a:cubicBezTo>
                  <a:cubicBezTo>
                    <a:pt x="82" y="70"/>
                    <a:pt x="82" y="70"/>
                    <a:pt x="82" y="70"/>
                  </a:cubicBezTo>
                  <a:cubicBezTo>
                    <a:pt x="72" y="85"/>
                    <a:pt x="72" y="85"/>
                    <a:pt x="72" y="85"/>
                  </a:cubicBezTo>
                  <a:cubicBezTo>
                    <a:pt x="67" y="96"/>
                    <a:pt x="67" y="96"/>
                    <a:pt x="67" y="96"/>
                  </a:cubicBezTo>
                  <a:cubicBezTo>
                    <a:pt x="49" y="111"/>
                    <a:pt x="49" y="111"/>
                    <a:pt x="49" y="111"/>
                  </a:cubicBezTo>
                  <a:cubicBezTo>
                    <a:pt x="6" y="117"/>
                    <a:pt x="6" y="117"/>
                    <a:pt x="6" y="117"/>
                  </a:cubicBezTo>
                  <a:cubicBezTo>
                    <a:pt x="6" y="117"/>
                    <a:pt x="4" y="123"/>
                    <a:pt x="4" y="123"/>
                  </a:cubicBezTo>
                  <a:cubicBezTo>
                    <a:pt x="4" y="123"/>
                    <a:pt x="2" y="131"/>
                    <a:pt x="2" y="132"/>
                  </a:cubicBezTo>
                  <a:cubicBezTo>
                    <a:pt x="1" y="132"/>
                    <a:pt x="0" y="137"/>
                    <a:pt x="0" y="137"/>
                  </a:cubicBezTo>
                  <a:cubicBezTo>
                    <a:pt x="8" y="151"/>
                    <a:pt x="8" y="151"/>
                    <a:pt x="8" y="151"/>
                  </a:cubicBezTo>
                  <a:cubicBezTo>
                    <a:pt x="8" y="151"/>
                    <a:pt x="7" y="162"/>
                    <a:pt x="7" y="163"/>
                  </a:cubicBezTo>
                  <a:cubicBezTo>
                    <a:pt x="7" y="163"/>
                    <a:pt x="6" y="171"/>
                    <a:pt x="6" y="171"/>
                  </a:cubicBezTo>
                  <a:cubicBezTo>
                    <a:pt x="6" y="171"/>
                    <a:pt x="2" y="183"/>
                    <a:pt x="2" y="183"/>
                  </a:cubicBezTo>
                  <a:cubicBezTo>
                    <a:pt x="2" y="184"/>
                    <a:pt x="2" y="189"/>
                    <a:pt x="2" y="189"/>
                  </a:cubicBezTo>
                  <a:cubicBezTo>
                    <a:pt x="16" y="182"/>
                    <a:pt x="16" y="182"/>
                    <a:pt x="16" y="182"/>
                  </a:cubicBezTo>
                  <a:cubicBezTo>
                    <a:pt x="28" y="177"/>
                    <a:pt x="28" y="177"/>
                    <a:pt x="28" y="177"/>
                  </a:cubicBezTo>
                  <a:cubicBezTo>
                    <a:pt x="41" y="172"/>
                    <a:pt x="41" y="172"/>
                    <a:pt x="41" y="172"/>
                  </a:cubicBezTo>
                  <a:cubicBezTo>
                    <a:pt x="61" y="169"/>
                    <a:pt x="61" y="169"/>
                    <a:pt x="61" y="169"/>
                  </a:cubicBezTo>
                  <a:cubicBezTo>
                    <a:pt x="75" y="169"/>
                    <a:pt x="75" y="169"/>
                    <a:pt x="75" y="169"/>
                  </a:cubicBezTo>
                  <a:cubicBezTo>
                    <a:pt x="92" y="172"/>
                    <a:pt x="92" y="172"/>
                    <a:pt x="92" y="172"/>
                  </a:cubicBezTo>
                  <a:cubicBezTo>
                    <a:pt x="116" y="176"/>
                    <a:pt x="116" y="176"/>
                    <a:pt x="116" y="176"/>
                  </a:cubicBezTo>
                  <a:cubicBezTo>
                    <a:pt x="138" y="189"/>
                    <a:pt x="138" y="189"/>
                    <a:pt x="138" y="189"/>
                  </a:cubicBezTo>
                  <a:cubicBezTo>
                    <a:pt x="152" y="191"/>
                    <a:pt x="152" y="191"/>
                    <a:pt x="152" y="191"/>
                  </a:cubicBezTo>
                  <a:cubicBezTo>
                    <a:pt x="180" y="203"/>
                    <a:pt x="180" y="203"/>
                    <a:pt x="180" y="203"/>
                  </a:cubicBezTo>
                  <a:cubicBezTo>
                    <a:pt x="181" y="202"/>
                    <a:pt x="181" y="202"/>
                    <a:pt x="181" y="202"/>
                  </a:cubicBezTo>
                  <a:cubicBezTo>
                    <a:pt x="180" y="197"/>
                    <a:pt x="180" y="197"/>
                    <a:pt x="180" y="197"/>
                  </a:cubicBezTo>
                  <a:cubicBezTo>
                    <a:pt x="181" y="193"/>
                    <a:pt x="181" y="193"/>
                    <a:pt x="181" y="193"/>
                  </a:cubicBezTo>
                  <a:cubicBezTo>
                    <a:pt x="180" y="184"/>
                    <a:pt x="180" y="184"/>
                    <a:pt x="180" y="184"/>
                  </a:cubicBezTo>
                  <a:cubicBezTo>
                    <a:pt x="177" y="179"/>
                    <a:pt x="177" y="179"/>
                    <a:pt x="177" y="179"/>
                  </a:cubicBezTo>
                  <a:cubicBezTo>
                    <a:pt x="177" y="179"/>
                    <a:pt x="176" y="172"/>
                    <a:pt x="176" y="172"/>
                  </a:cubicBezTo>
                  <a:cubicBezTo>
                    <a:pt x="176" y="172"/>
                    <a:pt x="179" y="167"/>
                    <a:pt x="179" y="167"/>
                  </a:cubicBezTo>
                  <a:cubicBezTo>
                    <a:pt x="187" y="159"/>
                    <a:pt x="187" y="159"/>
                    <a:pt x="187" y="159"/>
                  </a:cubicBezTo>
                  <a:cubicBezTo>
                    <a:pt x="194" y="155"/>
                    <a:pt x="194" y="155"/>
                    <a:pt x="194" y="155"/>
                  </a:cubicBezTo>
                  <a:cubicBezTo>
                    <a:pt x="200" y="156"/>
                    <a:pt x="200" y="156"/>
                    <a:pt x="200" y="156"/>
                  </a:cubicBezTo>
                  <a:cubicBezTo>
                    <a:pt x="221" y="163"/>
                    <a:pt x="221" y="163"/>
                    <a:pt x="221" y="163"/>
                  </a:cubicBezTo>
                  <a:cubicBezTo>
                    <a:pt x="239" y="167"/>
                    <a:pt x="239" y="167"/>
                    <a:pt x="239" y="167"/>
                  </a:cubicBezTo>
                  <a:cubicBezTo>
                    <a:pt x="258" y="166"/>
                    <a:pt x="258" y="166"/>
                    <a:pt x="258" y="166"/>
                  </a:cubicBezTo>
                  <a:cubicBezTo>
                    <a:pt x="262" y="164"/>
                    <a:pt x="262" y="164"/>
                    <a:pt x="262" y="164"/>
                  </a:cubicBezTo>
                  <a:cubicBezTo>
                    <a:pt x="270" y="174"/>
                    <a:pt x="270" y="174"/>
                    <a:pt x="270" y="174"/>
                  </a:cubicBezTo>
                  <a:cubicBezTo>
                    <a:pt x="277" y="186"/>
                    <a:pt x="277" y="186"/>
                    <a:pt x="277" y="186"/>
                  </a:cubicBezTo>
                  <a:cubicBezTo>
                    <a:pt x="293" y="178"/>
                    <a:pt x="293" y="178"/>
                    <a:pt x="293" y="178"/>
                  </a:cubicBezTo>
                  <a:lnTo>
                    <a:pt x="306" y="167"/>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8" name="Freeform 71">
              <a:extLst>
                <a:ext uri="{FF2B5EF4-FFF2-40B4-BE49-F238E27FC236}">
                  <a16:creationId xmlns:a16="http://schemas.microsoft.com/office/drawing/2014/main" xmlns="" id="{134033AF-F7CA-C062-C0D4-2E8D4A4C25C3}"/>
                </a:ext>
              </a:extLst>
            </p:cNvPr>
            <p:cNvSpPr>
              <a:spLocks noEditPoints="1"/>
            </p:cNvSpPr>
            <p:nvPr/>
          </p:nvSpPr>
          <p:spPr bwMode="auto">
            <a:xfrm>
              <a:off x="973138" y="5102225"/>
              <a:ext cx="773113" cy="160337"/>
            </a:xfrm>
            <a:custGeom>
              <a:avLst/>
              <a:gdLst>
                <a:gd name="T0" fmla="*/ 2147483646 w 203"/>
                <a:gd name="T1" fmla="*/ 262326602 h 42"/>
                <a:gd name="T2" fmla="*/ 2147483646 w 203"/>
                <a:gd name="T3" fmla="*/ 174885674 h 42"/>
                <a:gd name="T4" fmla="*/ 1755008403 w 203"/>
                <a:gd name="T5" fmla="*/ 204032650 h 42"/>
                <a:gd name="T6" fmla="*/ 1595461492 w 203"/>
                <a:gd name="T7" fmla="*/ 262326602 h 42"/>
                <a:gd name="T8" fmla="*/ 1508438674 w 203"/>
                <a:gd name="T9" fmla="*/ 306048975 h 42"/>
                <a:gd name="T10" fmla="*/ 1392403172 w 203"/>
                <a:gd name="T11" fmla="*/ 262326602 h 42"/>
                <a:gd name="T12" fmla="*/ 1392403172 w 203"/>
                <a:gd name="T13" fmla="*/ 174885674 h 42"/>
                <a:gd name="T14" fmla="*/ 1305376546 w 203"/>
                <a:gd name="T15" fmla="*/ 247751205 h 42"/>
                <a:gd name="T16" fmla="*/ 1232856261 w 203"/>
                <a:gd name="T17" fmla="*/ 247751205 h 42"/>
                <a:gd name="T18" fmla="*/ 1232856261 w 203"/>
                <a:gd name="T19" fmla="*/ 378914506 h 42"/>
                <a:gd name="T20" fmla="*/ 1174842319 w 203"/>
                <a:gd name="T21" fmla="*/ 524653204 h 42"/>
                <a:gd name="T22" fmla="*/ 1218353728 w 203"/>
                <a:gd name="T23" fmla="*/ 553800180 h 42"/>
                <a:gd name="T24" fmla="*/ 1058806817 w 203"/>
                <a:gd name="T25" fmla="*/ 524653204 h 42"/>
                <a:gd name="T26" fmla="*/ 942771315 w 203"/>
                <a:gd name="T27" fmla="*/ 539224784 h 42"/>
                <a:gd name="T28" fmla="*/ 594672426 w 203"/>
                <a:gd name="T29" fmla="*/ 553800180 h 42"/>
                <a:gd name="T30" fmla="*/ 348102697 w 203"/>
                <a:gd name="T31" fmla="*/ 553800180 h 42"/>
                <a:gd name="T32" fmla="*/ 0 w 203"/>
                <a:gd name="T33" fmla="*/ 466359252 h 42"/>
                <a:gd name="T34" fmla="*/ 246569729 w 203"/>
                <a:gd name="T35" fmla="*/ 466359252 h 42"/>
                <a:gd name="T36" fmla="*/ 493143266 w 203"/>
                <a:gd name="T37" fmla="*/ 349767530 h 42"/>
                <a:gd name="T38" fmla="*/ 870251030 w 203"/>
                <a:gd name="T39" fmla="*/ 233179626 h 42"/>
                <a:gd name="T40" fmla="*/ 1131327101 w 203"/>
                <a:gd name="T41" fmla="*/ 58293952 h 42"/>
                <a:gd name="T42" fmla="*/ 1334385421 w 203"/>
                <a:gd name="T43" fmla="*/ 102016325 h 42"/>
                <a:gd name="T44" fmla="*/ 2147483646 w 203"/>
                <a:gd name="T45" fmla="*/ 29146976 h 42"/>
                <a:gd name="T46" fmla="*/ 2147483646 w 203"/>
                <a:gd name="T47" fmla="*/ 102016325 h 42"/>
                <a:gd name="T48" fmla="*/ 2147483646 w 203"/>
                <a:gd name="T49" fmla="*/ 466359252 h 42"/>
                <a:gd name="T50" fmla="*/ 2147483646 w 203"/>
                <a:gd name="T51" fmla="*/ 437208459 h 42"/>
                <a:gd name="T52" fmla="*/ 2147483646 w 203"/>
                <a:gd name="T53" fmla="*/ 422636879 h 42"/>
                <a:gd name="T54" fmla="*/ 2147483646 w 203"/>
                <a:gd name="T55" fmla="*/ 495506228 h 42"/>
                <a:gd name="T56" fmla="*/ 2147483646 w 203"/>
                <a:gd name="T57" fmla="*/ 510077808 h 42"/>
                <a:gd name="T58" fmla="*/ 2147483646 w 203"/>
                <a:gd name="T59" fmla="*/ 480930832 h 42"/>
                <a:gd name="T60" fmla="*/ 2147483646 w 203"/>
                <a:gd name="T61" fmla="*/ 466359252 h 42"/>
                <a:gd name="T62" fmla="*/ 2147483646 w 203"/>
                <a:gd name="T63" fmla="*/ 510077808 h 42"/>
                <a:gd name="T64" fmla="*/ 2147483646 w 203"/>
                <a:gd name="T65" fmla="*/ 378914506 h 42"/>
                <a:gd name="T66" fmla="*/ 2147483646 w 203"/>
                <a:gd name="T67" fmla="*/ 378914506 h 42"/>
                <a:gd name="T68" fmla="*/ 2147483646 w 203"/>
                <a:gd name="T69" fmla="*/ 364342927 h 42"/>
                <a:gd name="T70" fmla="*/ 2147483646 w 203"/>
                <a:gd name="T71" fmla="*/ 378914506 h 42"/>
                <a:gd name="T72" fmla="*/ 2147483646 w 203"/>
                <a:gd name="T73" fmla="*/ 335195951 h 42"/>
                <a:gd name="T74" fmla="*/ 2147483646 w 203"/>
                <a:gd name="T75" fmla="*/ 276898181 h 42"/>
                <a:gd name="T76" fmla="*/ 2147483646 w 203"/>
                <a:gd name="T77" fmla="*/ 233179626 h 42"/>
                <a:gd name="T78" fmla="*/ 2146622509 w 203"/>
                <a:gd name="T79" fmla="*/ 174885674 h 42"/>
                <a:gd name="T80" fmla="*/ 1871043905 w 203"/>
                <a:gd name="T81" fmla="*/ 276898181 h 42"/>
                <a:gd name="T82" fmla="*/ 1740505869 w 203"/>
                <a:gd name="T83" fmla="*/ 335195951 h 42"/>
                <a:gd name="T84" fmla="*/ 1580958958 w 203"/>
                <a:gd name="T85" fmla="*/ 349767530 h 42"/>
                <a:gd name="T86" fmla="*/ 1392403172 w 203"/>
                <a:gd name="T87" fmla="*/ 466359252 h 42"/>
                <a:gd name="T88" fmla="*/ 1276371479 w 203"/>
                <a:gd name="T89" fmla="*/ 437208459 h 42"/>
                <a:gd name="T90" fmla="*/ 1261865137 w 203"/>
                <a:gd name="T91" fmla="*/ 495506228 h 42"/>
                <a:gd name="T92" fmla="*/ 1305376546 w 203"/>
                <a:gd name="T93" fmla="*/ 510077808 h 42"/>
                <a:gd name="T94" fmla="*/ 1377900639 w 203"/>
                <a:gd name="T95" fmla="*/ 524653204 h 42"/>
                <a:gd name="T96" fmla="*/ 2147483646 w 203"/>
                <a:gd name="T97" fmla="*/ 524653204 h 42"/>
                <a:gd name="T98" fmla="*/ 2147483646 w 203"/>
                <a:gd name="T99" fmla="*/ 553800180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3" h="42">
                  <a:moveTo>
                    <a:pt x="166" y="12"/>
                  </a:moveTo>
                  <a:cubicBezTo>
                    <a:pt x="169" y="19"/>
                    <a:pt x="169" y="19"/>
                    <a:pt x="169" y="19"/>
                  </a:cubicBezTo>
                  <a:cubicBezTo>
                    <a:pt x="168" y="19"/>
                    <a:pt x="167" y="18"/>
                    <a:pt x="166" y="18"/>
                  </a:cubicBezTo>
                  <a:cubicBezTo>
                    <a:pt x="164" y="17"/>
                    <a:pt x="162" y="16"/>
                    <a:pt x="160" y="16"/>
                  </a:cubicBezTo>
                  <a:cubicBezTo>
                    <a:pt x="158" y="15"/>
                    <a:pt x="155" y="15"/>
                    <a:pt x="152" y="14"/>
                  </a:cubicBezTo>
                  <a:cubicBezTo>
                    <a:pt x="151" y="13"/>
                    <a:pt x="151" y="12"/>
                    <a:pt x="150" y="12"/>
                  </a:cubicBezTo>
                  <a:cubicBezTo>
                    <a:pt x="149" y="11"/>
                    <a:pt x="148" y="11"/>
                    <a:pt x="146" y="11"/>
                  </a:cubicBezTo>
                  <a:cubicBezTo>
                    <a:pt x="140" y="11"/>
                    <a:pt x="134" y="11"/>
                    <a:pt x="127" y="11"/>
                  </a:cubicBezTo>
                  <a:cubicBezTo>
                    <a:pt x="125" y="11"/>
                    <a:pt x="123" y="13"/>
                    <a:pt x="121" y="14"/>
                  </a:cubicBezTo>
                  <a:cubicBezTo>
                    <a:pt x="120" y="15"/>
                    <a:pt x="120" y="16"/>
                    <a:pt x="119" y="16"/>
                  </a:cubicBezTo>
                  <a:cubicBezTo>
                    <a:pt x="118" y="17"/>
                    <a:pt x="117" y="17"/>
                    <a:pt x="116" y="17"/>
                  </a:cubicBezTo>
                  <a:cubicBezTo>
                    <a:pt x="114" y="17"/>
                    <a:pt x="112" y="18"/>
                    <a:pt x="110" y="18"/>
                  </a:cubicBezTo>
                  <a:cubicBezTo>
                    <a:pt x="109" y="18"/>
                    <a:pt x="109" y="18"/>
                    <a:pt x="108" y="19"/>
                  </a:cubicBezTo>
                  <a:cubicBezTo>
                    <a:pt x="108" y="19"/>
                    <a:pt x="107" y="19"/>
                    <a:pt x="107" y="20"/>
                  </a:cubicBezTo>
                  <a:cubicBezTo>
                    <a:pt x="106" y="20"/>
                    <a:pt x="105" y="21"/>
                    <a:pt x="104" y="21"/>
                  </a:cubicBezTo>
                  <a:cubicBezTo>
                    <a:pt x="103" y="22"/>
                    <a:pt x="101" y="22"/>
                    <a:pt x="100" y="21"/>
                  </a:cubicBezTo>
                  <a:cubicBezTo>
                    <a:pt x="99" y="21"/>
                    <a:pt x="98" y="20"/>
                    <a:pt x="98" y="20"/>
                  </a:cubicBezTo>
                  <a:cubicBezTo>
                    <a:pt x="97" y="19"/>
                    <a:pt x="96" y="19"/>
                    <a:pt x="96" y="18"/>
                  </a:cubicBezTo>
                  <a:cubicBezTo>
                    <a:pt x="95" y="18"/>
                    <a:pt x="95" y="17"/>
                    <a:pt x="96" y="16"/>
                  </a:cubicBezTo>
                  <a:cubicBezTo>
                    <a:pt x="96" y="15"/>
                    <a:pt x="96" y="15"/>
                    <a:pt x="97" y="14"/>
                  </a:cubicBezTo>
                  <a:cubicBezTo>
                    <a:pt x="97" y="13"/>
                    <a:pt x="96" y="12"/>
                    <a:pt x="96" y="12"/>
                  </a:cubicBezTo>
                  <a:cubicBezTo>
                    <a:pt x="95" y="12"/>
                    <a:pt x="94" y="12"/>
                    <a:pt x="94" y="13"/>
                  </a:cubicBezTo>
                  <a:cubicBezTo>
                    <a:pt x="94" y="13"/>
                    <a:pt x="93" y="14"/>
                    <a:pt x="93" y="14"/>
                  </a:cubicBezTo>
                  <a:cubicBezTo>
                    <a:pt x="92" y="16"/>
                    <a:pt x="92" y="17"/>
                    <a:pt x="90" y="17"/>
                  </a:cubicBezTo>
                  <a:cubicBezTo>
                    <a:pt x="90" y="18"/>
                    <a:pt x="89" y="18"/>
                    <a:pt x="89" y="18"/>
                  </a:cubicBezTo>
                  <a:cubicBezTo>
                    <a:pt x="88" y="18"/>
                    <a:pt x="88" y="17"/>
                    <a:pt x="87" y="17"/>
                  </a:cubicBezTo>
                  <a:cubicBezTo>
                    <a:pt x="87" y="17"/>
                    <a:pt x="86" y="16"/>
                    <a:pt x="85" y="17"/>
                  </a:cubicBezTo>
                  <a:cubicBezTo>
                    <a:pt x="86" y="18"/>
                    <a:pt x="88" y="19"/>
                    <a:pt x="87" y="20"/>
                  </a:cubicBezTo>
                  <a:cubicBezTo>
                    <a:pt x="87" y="20"/>
                    <a:pt x="87" y="21"/>
                    <a:pt x="87" y="21"/>
                  </a:cubicBezTo>
                  <a:cubicBezTo>
                    <a:pt x="85" y="22"/>
                    <a:pt x="85" y="24"/>
                    <a:pt x="85" y="26"/>
                  </a:cubicBezTo>
                  <a:cubicBezTo>
                    <a:pt x="84" y="29"/>
                    <a:pt x="83" y="31"/>
                    <a:pt x="81" y="33"/>
                  </a:cubicBezTo>
                  <a:cubicBezTo>
                    <a:pt x="80" y="34"/>
                    <a:pt x="80" y="34"/>
                    <a:pt x="80" y="34"/>
                  </a:cubicBezTo>
                  <a:cubicBezTo>
                    <a:pt x="80" y="35"/>
                    <a:pt x="81" y="36"/>
                    <a:pt x="81" y="36"/>
                  </a:cubicBezTo>
                  <a:cubicBezTo>
                    <a:pt x="82" y="36"/>
                    <a:pt x="83" y="36"/>
                    <a:pt x="84" y="36"/>
                  </a:cubicBezTo>
                  <a:cubicBezTo>
                    <a:pt x="85" y="36"/>
                    <a:pt x="85" y="37"/>
                    <a:pt x="85" y="37"/>
                  </a:cubicBezTo>
                  <a:cubicBezTo>
                    <a:pt x="85" y="38"/>
                    <a:pt x="84" y="38"/>
                    <a:pt x="84" y="38"/>
                  </a:cubicBezTo>
                  <a:cubicBezTo>
                    <a:pt x="80" y="39"/>
                    <a:pt x="77" y="39"/>
                    <a:pt x="74" y="38"/>
                  </a:cubicBezTo>
                  <a:cubicBezTo>
                    <a:pt x="74" y="37"/>
                    <a:pt x="75" y="37"/>
                    <a:pt x="75" y="36"/>
                  </a:cubicBezTo>
                  <a:cubicBezTo>
                    <a:pt x="75" y="35"/>
                    <a:pt x="74" y="36"/>
                    <a:pt x="73" y="36"/>
                  </a:cubicBezTo>
                  <a:cubicBezTo>
                    <a:pt x="72" y="36"/>
                    <a:pt x="71" y="36"/>
                    <a:pt x="70" y="36"/>
                  </a:cubicBezTo>
                  <a:cubicBezTo>
                    <a:pt x="68" y="36"/>
                    <a:pt x="67" y="36"/>
                    <a:pt x="66" y="36"/>
                  </a:cubicBezTo>
                  <a:cubicBezTo>
                    <a:pt x="65" y="37"/>
                    <a:pt x="65" y="37"/>
                    <a:pt x="65" y="37"/>
                  </a:cubicBezTo>
                  <a:cubicBezTo>
                    <a:pt x="64" y="37"/>
                    <a:pt x="64" y="37"/>
                    <a:pt x="63" y="37"/>
                  </a:cubicBezTo>
                  <a:cubicBezTo>
                    <a:pt x="60" y="38"/>
                    <a:pt x="56" y="38"/>
                    <a:pt x="52" y="38"/>
                  </a:cubicBezTo>
                  <a:cubicBezTo>
                    <a:pt x="48" y="38"/>
                    <a:pt x="45" y="38"/>
                    <a:pt x="41" y="38"/>
                  </a:cubicBezTo>
                  <a:cubicBezTo>
                    <a:pt x="41" y="38"/>
                    <a:pt x="41" y="38"/>
                    <a:pt x="40" y="38"/>
                  </a:cubicBezTo>
                  <a:cubicBezTo>
                    <a:pt x="40" y="38"/>
                    <a:pt x="34" y="37"/>
                    <a:pt x="33" y="37"/>
                  </a:cubicBezTo>
                  <a:cubicBezTo>
                    <a:pt x="32" y="37"/>
                    <a:pt x="25" y="38"/>
                    <a:pt x="24" y="38"/>
                  </a:cubicBezTo>
                  <a:cubicBezTo>
                    <a:pt x="23" y="38"/>
                    <a:pt x="20" y="40"/>
                    <a:pt x="19" y="40"/>
                  </a:cubicBezTo>
                  <a:cubicBezTo>
                    <a:pt x="19" y="40"/>
                    <a:pt x="0" y="40"/>
                    <a:pt x="0" y="40"/>
                  </a:cubicBezTo>
                  <a:cubicBezTo>
                    <a:pt x="0" y="32"/>
                    <a:pt x="0" y="32"/>
                    <a:pt x="0" y="32"/>
                  </a:cubicBezTo>
                  <a:cubicBezTo>
                    <a:pt x="4" y="30"/>
                    <a:pt x="4" y="30"/>
                    <a:pt x="4" y="30"/>
                  </a:cubicBezTo>
                  <a:cubicBezTo>
                    <a:pt x="4" y="30"/>
                    <a:pt x="11" y="30"/>
                    <a:pt x="11" y="30"/>
                  </a:cubicBezTo>
                  <a:cubicBezTo>
                    <a:pt x="11" y="31"/>
                    <a:pt x="17" y="32"/>
                    <a:pt x="17" y="32"/>
                  </a:cubicBezTo>
                  <a:cubicBezTo>
                    <a:pt x="17" y="32"/>
                    <a:pt x="21" y="30"/>
                    <a:pt x="21" y="30"/>
                  </a:cubicBezTo>
                  <a:cubicBezTo>
                    <a:pt x="21" y="30"/>
                    <a:pt x="24" y="25"/>
                    <a:pt x="24" y="25"/>
                  </a:cubicBezTo>
                  <a:cubicBezTo>
                    <a:pt x="34" y="24"/>
                    <a:pt x="34" y="24"/>
                    <a:pt x="34" y="24"/>
                  </a:cubicBezTo>
                  <a:cubicBezTo>
                    <a:pt x="57" y="24"/>
                    <a:pt x="57" y="24"/>
                    <a:pt x="57" y="24"/>
                  </a:cubicBezTo>
                  <a:cubicBezTo>
                    <a:pt x="62" y="21"/>
                    <a:pt x="62" y="21"/>
                    <a:pt x="62" y="21"/>
                  </a:cubicBezTo>
                  <a:cubicBezTo>
                    <a:pt x="62" y="21"/>
                    <a:pt x="60" y="16"/>
                    <a:pt x="60" y="16"/>
                  </a:cubicBezTo>
                  <a:cubicBezTo>
                    <a:pt x="60" y="16"/>
                    <a:pt x="66" y="9"/>
                    <a:pt x="66" y="9"/>
                  </a:cubicBezTo>
                  <a:cubicBezTo>
                    <a:pt x="70" y="0"/>
                    <a:pt x="70" y="0"/>
                    <a:pt x="70" y="0"/>
                  </a:cubicBezTo>
                  <a:cubicBezTo>
                    <a:pt x="78" y="4"/>
                    <a:pt x="78" y="4"/>
                    <a:pt x="78" y="4"/>
                  </a:cubicBezTo>
                  <a:cubicBezTo>
                    <a:pt x="82" y="7"/>
                    <a:pt x="82" y="7"/>
                    <a:pt x="82" y="7"/>
                  </a:cubicBezTo>
                  <a:cubicBezTo>
                    <a:pt x="82" y="7"/>
                    <a:pt x="86" y="8"/>
                    <a:pt x="87" y="8"/>
                  </a:cubicBezTo>
                  <a:cubicBezTo>
                    <a:pt x="87" y="8"/>
                    <a:pt x="92" y="7"/>
                    <a:pt x="92" y="7"/>
                  </a:cubicBezTo>
                  <a:cubicBezTo>
                    <a:pt x="92" y="7"/>
                    <a:pt x="92" y="4"/>
                    <a:pt x="93" y="4"/>
                  </a:cubicBezTo>
                  <a:cubicBezTo>
                    <a:pt x="93" y="4"/>
                    <a:pt x="95" y="2"/>
                    <a:pt x="95" y="2"/>
                  </a:cubicBezTo>
                  <a:cubicBezTo>
                    <a:pt x="169" y="2"/>
                    <a:pt x="169" y="2"/>
                    <a:pt x="169" y="2"/>
                  </a:cubicBezTo>
                  <a:cubicBezTo>
                    <a:pt x="171" y="4"/>
                    <a:pt x="171" y="4"/>
                    <a:pt x="171" y="4"/>
                  </a:cubicBezTo>
                  <a:cubicBezTo>
                    <a:pt x="171" y="6"/>
                    <a:pt x="171" y="6"/>
                    <a:pt x="171" y="6"/>
                  </a:cubicBezTo>
                  <a:cubicBezTo>
                    <a:pt x="169" y="7"/>
                    <a:pt x="169" y="7"/>
                    <a:pt x="169" y="7"/>
                  </a:cubicBezTo>
                  <a:cubicBezTo>
                    <a:pt x="166" y="9"/>
                    <a:pt x="166" y="9"/>
                    <a:pt x="166" y="9"/>
                  </a:cubicBezTo>
                  <a:lnTo>
                    <a:pt x="166" y="12"/>
                  </a:lnTo>
                  <a:close/>
                  <a:moveTo>
                    <a:pt x="202" y="32"/>
                  </a:moveTo>
                  <a:cubicBezTo>
                    <a:pt x="195" y="33"/>
                    <a:pt x="195" y="33"/>
                    <a:pt x="195" y="33"/>
                  </a:cubicBezTo>
                  <a:cubicBezTo>
                    <a:pt x="190" y="33"/>
                    <a:pt x="190" y="33"/>
                    <a:pt x="190" y="33"/>
                  </a:cubicBezTo>
                  <a:cubicBezTo>
                    <a:pt x="187" y="30"/>
                    <a:pt x="187" y="30"/>
                    <a:pt x="187" y="30"/>
                  </a:cubicBezTo>
                  <a:cubicBezTo>
                    <a:pt x="184" y="28"/>
                    <a:pt x="184" y="28"/>
                    <a:pt x="184" y="28"/>
                  </a:cubicBezTo>
                  <a:cubicBezTo>
                    <a:pt x="181" y="28"/>
                    <a:pt x="181" y="28"/>
                    <a:pt x="181" y="28"/>
                  </a:cubicBezTo>
                  <a:cubicBezTo>
                    <a:pt x="181" y="29"/>
                    <a:pt x="182" y="29"/>
                    <a:pt x="182" y="29"/>
                  </a:cubicBezTo>
                  <a:cubicBezTo>
                    <a:pt x="183" y="30"/>
                    <a:pt x="184" y="30"/>
                    <a:pt x="185" y="31"/>
                  </a:cubicBezTo>
                  <a:cubicBezTo>
                    <a:pt x="185" y="32"/>
                    <a:pt x="184" y="32"/>
                    <a:pt x="183" y="32"/>
                  </a:cubicBezTo>
                  <a:cubicBezTo>
                    <a:pt x="182" y="33"/>
                    <a:pt x="181" y="33"/>
                    <a:pt x="182" y="34"/>
                  </a:cubicBezTo>
                  <a:cubicBezTo>
                    <a:pt x="182" y="34"/>
                    <a:pt x="183" y="34"/>
                    <a:pt x="183" y="34"/>
                  </a:cubicBezTo>
                  <a:cubicBezTo>
                    <a:pt x="184" y="34"/>
                    <a:pt x="185" y="35"/>
                    <a:pt x="187" y="35"/>
                  </a:cubicBezTo>
                  <a:cubicBezTo>
                    <a:pt x="185" y="36"/>
                    <a:pt x="183" y="35"/>
                    <a:pt x="182" y="35"/>
                  </a:cubicBezTo>
                  <a:cubicBezTo>
                    <a:pt x="180" y="35"/>
                    <a:pt x="177" y="35"/>
                    <a:pt x="176" y="34"/>
                  </a:cubicBezTo>
                  <a:cubicBezTo>
                    <a:pt x="176" y="34"/>
                    <a:pt x="176" y="34"/>
                    <a:pt x="176" y="34"/>
                  </a:cubicBezTo>
                  <a:cubicBezTo>
                    <a:pt x="175" y="34"/>
                    <a:pt x="176" y="33"/>
                    <a:pt x="176" y="33"/>
                  </a:cubicBezTo>
                  <a:cubicBezTo>
                    <a:pt x="176" y="33"/>
                    <a:pt x="176" y="33"/>
                    <a:pt x="176" y="33"/>
                  </a:cubicBezTo>
                  <a:cubicBezTo>
                    <a:pt x="177" y="33"/>
                    <a:pt x="177" y="33"/>
                    <a:pt x="177" y="32"/>
                  </a:cubicBezTo>
                  <a:cubicBezTo>
                    <a:pt x="177" y="32"/>
                    <a:pt x="177" y="32"/>
                    <a:pt x="177" y="32"/>
                  </a:cubicBezTo>
                  <a:cubicBezTo>
                    <a:pt x="177" y="31"/>
                    <a:pt x="177" y="31"/>
                    <a:pt x="176" y="31"/>
                  </a:cubicBezTo>
                  <a:cubicBezTo>
                    <a:pt x="175" y="31"/>
                    <a:pt x="174" y="32"/>
                    <a:pt x="173" y="32"/>
                  </a:cubicBezTo>
                  <a:cubicBezTo>
                    <a:pt x="173" y="33"/>
                    <a:pt x="175" y="34"/>
                    <a:pt x="175" y="35"/>
                  </a:cubicBezTo>
                  <a:cubicBezTo>
                    <a:pt x="173" y="35"/>
                    <a:pt x="172" y="34"/>
                    <a:pt x="171" y="33"/>
                  </a:cubicBezTo>
                  <a:cubicBezTo>
                    <a:pt x="168" y="32"/>
                    <a:pt x="165" y="30"/>
                    <a:pt x="162" y="28"/>
                  </a:cubicBezTo>
                  <a:cubicBezTo>
                    <a:pt x="161" y="27"/>
                    <a:pt x="161" y="26"/>
                    <a:pt x="160" y="26"/>
                  </a:cubicBezTo>
                  <a:cubicBezTo>
                    <a:pt x="159" y="26"/>
                    <a:pt x="159" y="26"/>
                    <a:pt x="158" y="26"/>
                  </a:cubicBezTo>
                  <a:cubicBezTo>
                    <a:pt x="156" y="26"/>
                    <a:pt x="155" y="26"/>
                    <a:pt x="153" y="26"/>
                  </a:cubicBezTo>
                  <a:cubicBezTo>
                    <a:pt x="153" y="26"/>
                    <a:pt x="152" y="26"/>
                    <a:pt x="152" y="26"/>
                  </a:cubicBezTo>
                  <a:cubicBezTo>
                    <a:pt x="152" y="25"/>
                    <a:pt x="152" y="25"/>
                    <a:pt x="152" y="25"/>
                  </a:cubicBezTo>
                  <a:cubicBezTo>
                    <a:pt x="154" y="24"/>
                    <a:pt x="155" y="23"/>
                    <a:pt x="157" y="24"/>
                  </a:cubicBezTo>
                  <a:cubicBezTo>
                    <a:pt x="157" y="24"/>
                    <a:pt x="158" y="24"/>
                    <a:pt x="159" y="25"/>
                  </a:cubicBezTo>
                  <a:cubicBezTo>
                    <a:pt x="160" y="25"/>
                    <a:pt x="162" y="25"/>
                    <a:pt x="163" y="26"/>
                  </a:cubicBezTo>
                  <a:cubicBezTo>
                    <a:pt x="164" y="26"/>
                    <a:pt x="164" y="26"/>
                    <a:pt x="165" y="26"/>
                  </a:cubicBezTo>
                  <a:cubicBezTo>
                    <a:pt x="166" y="27"/>
                    <a:pt x="168" y="27"/>
                    <a:pt x="170" y="26"/>
                  </a:cubicBezTo>
                  <a:cubicBezTo>
                    <a:pt x="170" y="26"/>
                    <a:pt x="171" y="26"/>
                    <a:pt x="171" y="26"/>
                  </a:cubicBezTo>
                  <a:cubicBezTo>
                    <a:pt x="171" y="26"/>
                    <a:pt x="171" y="25"/>
                    <a:pt x="171" y="25"/>
                  </a:cubicBezTo>
                  <a:cubicBezTo>
                    <a:pt x="171" y="24"/>
                    <a:pt x="171" y="24"/>
                    <a:pt x="171" y="23"/>
                  </a:cubicBezTo>
                  <a:cubicBezTo>
                    <a:pt x="171" y="22"/>
                    <a:pt x="171" y="21"/>
                    <a:pt x="171" y="21"/>
                  </a:cubicBezTo>
                  <a:cubicBezTo>
                    <a:pt x="170" y="20"/>
                    <a:pt x="169" y="20"/>
                    <a:pt x="169" y="20"/>
                  </a:cubicBezTo>
                  <a:cubicBezTo>
                    <a:pt x="167" y="20"/>
                    <a:pt x="166" y="19"/>
                    <a:pt x="164" y="19"/>
                  </a:cubicBezTo>
                  <a:cubicBezTo>
                    <a:pt x="163" y="19"/>
                    <a:pt x="161" y="19"/>
                    <a:pt x="160" y="19"/>
                  </a:cubicBezTo>
                  <a:cubicBezTo>
                    <a:pt x="159" y="18"/>
                    <a:pt x="159" y="18"/>
                    <a:pt x="158" y="17"/>
                  </a:cubicBezTo>
                  <a:cubicBezTo>
                    <a:pt x="157" y="16"/>
                    <a:pt x="156" y="16"/>
                    <a:pt x="154" y="16"/>
                  </a:cubicBezTo>
                  <a:cubicBezTo>
                    <a:pt x="154" y="15"/>
                    <a:pt x="152" y="15"/>
                    <a:pt x="152" y="14"/>
                  </a:cubicBezTo>
                  <a:cubicBezTo>
                    <a:pt x="152" y="14"/>
                    <a:pt x="151" y="14"/>
                    <a:pt x="151" y="14"/>
                  </a:cubicBezTo>
                  <a:cubicBezTo>
                    <a:pt x="150" y="13"/>
                    <a:pt x="149" y="12"/>
                    <a:pt x="148" y="12"/>
                  </a:cubicBezTo>
                  <a:cubicBezTo>
                    <a:pt x="145" y="12"/>
                    <a:pt x="143" y="13"/>
                    <a:pt x="141" y="13"/>
                  </a:cubicBezTo>
                  <a:cubicBezTo>
                    <a:pt x="139" y="14"/>
                    <a:pt x="137" y="14"/>
                    <a:pt x="135" y="14"/>
                  </a:cubicBezTo>
                  <a:cubicBezTo>
                    <a:pt x="132" y="15"/>
                    <a:pt x="130" y="17"/>
                    <a:pt x="129" y="19"/>
                  </a:cubicBezTo>
                  <a:cubicBezTo>
                    <a:pt x="128" y="20"/>
                    <a:pt x="128" y="20"/>
                    <a:pt x="127" y="21"/>
                  </a:cubicBezTo>
                  <a:cubicBezTo>
                    <a:pt x="125" y="22"/>
                    <a:pt x="123" y="21"/>
                    <a:pt x="121" y="22"/>
                  </a:cubicBezTo>
                  <a:cubicBezTo>
                    <a:pt x="120" y="23"/>
                    <a:pt x="120" y="23"/>
                    <a:pt x="120" y="23"/>
                  </a:cubicBezTo>
                  <a:cubicBezTo>
                    <a:pt x="119" y="23"/>
                    <a:pt x="119" y="23"/>
                    <a:pt x="118" y="23"/>
                  </a:cubicBezTo>
                  <a:cubicBezTo>
                    <a:pt x="116" y="23"/>
                    <a:pt x="113" y="23"/>
                    <a:pt x="111" y="23"/>
                  </a:cubicBezTo>
                  <a:cubicBezTo>
                    <a:pt x="110" y="23"/>
                    <a:pt x="109" y="23"/>
                    <a:pt x="109" y="24"/>
                  </a:cubicBezTo>
                  <a:cubicBezTo>
                    <a:pt x="108" y="24"/>
                    <a:pt x="108" y="26"/>
                    <a:pt x="107" y="27"/>
                  </a:cubicBezTo>
                  <a:cubicBezTo>
                    <a:pt x="107" y="28"/>
                    <a:pt x="106" y="28"/>
                    <a:pt x="105" y="29"/>
                  </a:cubicBezTo>
                  <a:cubicBezTo>
                    <a:pt x="102" y="30"/>
                    <a:pt x="99" y="31"/>
                    <a:pt x="96" y="32"/>
                  </a:cubicBezTo>
                  <a:cubicBezTo>
                    <a:pt x="96" y="32"/>
                    <a:pt x="95" y="32"/>
                    <a:pt x="94" y="32"/>
                  </a:cubicBezTo>
                  <a:cubicBezTo>
                    <a:pt x="94" y="32"/>
                    <a:pt x="94" y="31"/>
                    <a:pt x="93" y="31"/>
                  </a:cubicBezTo>
                  <a:cubicBezTo>
                    <a:pt x="92" y="30"/>
                    <a:pt x="90" y="30"/>
                    <a:pt x="88" y="30"/>
                  </a:cubicBezTo>
                  <a:cubicBezTo>
                    <a:pt x="87" y="30"/>
                    <a:pt x="87" y="30"/>
                    <a:pt x="86" y="31"/>
                  </a:cubicBezTo>
                  <a:cubicBezTo>
                    <a:pt x="86" y="31"/>
                    <a:pt x="85" y="31"/>
                    <a:pt x="85" y="32"/>
                  </a:cubicBezTo>
                  <a:cubicBezTo>
                    <a:pt x="85" y="33"/>
                    <a:pt x="87" y="33"/>
                    <a:pt x="87" y="34"/>
                  </a:cubicBezTo>
                  <a:cubicBezTo>
                    <a:pt x="87" y="35"/>
                    <a:pt x="87" y="35"/>
                    <a:pt x="87" y="36"/>
                  </a:cubicBezTo>
                  <a:cubicBezTo>
                    <a:pt x="86" y="37"/>
                    <a:pt x="88" y="37"/>
                    <a:pt x="88" y="37"/>
                  </a:cubicBezTo>
                  <a:cubicBezTo>
                    <a:pt x="89" y="36"/>
                    <a:pt x="90" y="36"/>
                    <a:pt x="90" y="35"/>
                  </a:cubicBezTo>
                  <a:cubicBezTo>
                    <a:pt x="90" y="35"/>
                    <a:pt x="91" y="35"/>
                    <a:pt x="91" y="35"/>
                  </a:cubicBezTo>
                  <a:cubicBezTo>
                    <a:pt x="91" y="35"/>
                    <a:pt x="91" y="35"/>
                    <a:pt x="91" y="35"/>
                  </a:cubicBezTo>
                  <a:cubicBezTo>
                    <a:pt x="92" y="35"/>
                    <a:pt x="94" y="36"/>
                    <a:pt x="95" y="36"/>
                  </a:cubicBezTo>
                  <a:cubicBezTo>
                    <a:pt x="106" y="35"/>
                    <a:pt x="118" y="34"/>
                    <a:pt x="130" y="33"/>
                  </a:cubicBezTo>
                  <a:cubicBezTo>
                    <a:pt x="136" y="33"/>
                    <a:pt x="142" y="33"/>
                    <a:pt x="147" y="33"/>
                  </a:cubicBezTo>
                  <a:cubicBezTo>
                    <a:pt x="154" y="33"/>
                    <a:pt x="160" y="34"/>
                    <a:pt x="167" y="36"/>
                  </a:cubicBezTo>
                  <a:cubicBezTo>
                    <a:pt x="177" y="37"/>
                    <a:pt x="186" y="37"/>
                    <a:pt x="196" y="40"/>
                  </a:cubicBezTo>
                  <a:cubicBezTo>
                    <a:pt x="198" y="41"/>
                    <a:pt x="201" y="42"/>
                    <a:pt x="203" y="42"/>
                  </a:cubicBezTo>
                  <a:cubicBezTo>
                    <a:pt x="202" y="38"/>
                    <a:pt x="202" y="38"/>
                    <a:pt x="202" y="38"/>
                  </a:cubicBezTo>
                  <a:lnTo>
                    <a:pt x="202" y="3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99" name="Freeform 72">
              <a:extLst>
                <a:ext uri="{FF2B5EF4-FFF2-40B4-BE49-F238E27FC236}">
                  <a16:creationId xmlns:a16="http://schemas.microsoft.com/office/drawing/2014/main" xmlns="" id="{D37D92DB-74C2-E8D3-4426-0131809E60C9}"/>
                </a:ext>
              </a:extLst>
            </p:cNvPr>
            <p:cNvSpPr>
              <a:spLocks/>
            </p:cNvSpPr>
            <p:nvPr/>
          </p:nvSpPr>
          <p:spPr bwMode="auto">
            <a:xfrm>
              <a:off x="985838" y="3444875"/>
              <a:ext cx="1628775" cy="1039812"/>
            </a:xfrm>
            <a:custGeom>
              <a:avLst/>
              <a:gdLst>
                <a:gd name="T0" fmla="*/ 2147483646 w 428"/>
                <a:gd name="T1" fmla="*/ 2147483646 h 273"/>
                <a:gd name="T2" fmla="*/ 2147483646 w 428"/>
                <a:gd name="T3" fmla="*/ 2147483646 h 273"/>
                <a:gd name="T4" fmla="*/ 2147483646 w 428"/>
                <a:gd name="T5" fmla="*/ 2147483646 h 273"/>
                <a:gd name="T6" fmla="*/ 2147483646 w 428"/>
                <a:gd name="T7" fmla="*/ 2147483646 h 273"/>
                <a:gd name="T8" fmla="*/ 2147483646 w 428"/>
                <a:gd name="T9" fmla="*/ 2147483646 h 273"/>
                <a:gd name="T10" fmla="*/ 2147483646 w 428"/>
                <a:gd name="T11" fmla="*/ 2147483646 h 273"/>
                <a:gd name="T12" fmla="*/ 2147483646 w 428"/>
                <a:gd name="T13" fmla="*/ 2147483646 h 273"/>
                <a:gd name="T14" fmla="*/ 2147483646 w 428"/>
                <a:gd name="T15" fmla="*/ 2147483646 h 273"/>
                <a:gd name="T16" fmla="*/ 2147483646 w 428"/>
                <a:gd name="T17" fmla="*/ 2147483646 h 273"/>
                <a:gd name="T18" fmla="*/ 2147483646 w 428"/>
                <a:gd name="T19" fmla="*/ 2147483646 h 273"/>
                <a:gd name="T20" fmla="*/ 2147483646 w 428"/>
                <a:gd name="T21" fmla="*/ 2147483646 h 273"/>
                <a:gd name="T22" fmla="*/ 2147483646 w 428"/>
                <a:gd name="T23" fmla="*/ 1914952820 h 273"/>
                <a:gd name="T24" fmla="*/ 2147483646 w 428"/>
                <a:gd name="T25" fmla="*/ 1769881907 h 273"/>
                <a:gd name="T26" fmla="*/ 2147483646 w 428"/>
                <a:gd name="T27" fmla="*/ 1914952820 h 273"/>
                <a:gd name="T28" fmla="*/ 2147483646 w 428"/>
                <a:gd name="T29" fmla="*/ 1595795287 h 273"/>
                <a:gd name="T30" fmla="*/ 2147483646 w 428"/>
                <a:gd name="T31" fmla="*/ 1233114193 h 273"/>
                <a:gd name="T32" fmla="*/ 2147483646 w 428"/>
                <a:gd name="T33" fmla="*/ 812405496 h 273"/>
                <a:gd name="T34" fmla="*/ 2147483646 w 428"/>
                <a:gd name="T35" fmla="*/ 580287464 h 273"/>
                <a:gd name="T36" fmla="*/ 2147483646 w 428"/>
                <a:gd name="T37" fmla="*/ 609303170 h 273"/>
                <a:gd name="T38" fmla="*/ 2147483646 w 428"/>
                <a:gd name="T39" fmla="*/ 522259860 h 273"/>
                <a:gd name="T40" fmla="*/ 2147483646 w 428"/>
                <a:gd name="T41" fmla="*/ 464232256 h 273"/>
                <a:gd name="T42" fmla="*/ 2147483646 w 428"/>
                <a:gd name="T43" fmla="*/ 377188946 h 273"/>
                <a:gd name="T44" fmla="*/ 2085437082 w 428"/>
                <a:gd name="T45" fmla="*/ 304653489 h 273"/>
                <a:gd name="T46" fmla="*/ 1926132993 w 428"/>
                <a:gd name="T47" fmla="*/ 203102326 h 273"/>
                <a:gd name="T48" fmla="*/ 1853721005 w 428"/>
                <a:gd name="T49" fmla="*/ 246622077 h 273"/>
                <a:gd name="T50" fmla="*/ 1752344984 w 428"/>
                <a:gd name="T51" fmla="*/ 174086620 h 273"/>
                <a:gd name="T52" fmla="*/ 1694416916 w 428"/>
                <a:gd name="T53" fmla="*/ 0 h 273"/>
                <a:gd name="T54" fmla="*/ 1564076860 w 428"/>
                <a:gd name="T55" fmla="*/ 391696800 h 273"/>
                <a:gd name="T56" fmla="*/ 1404772771 w 428"/>
                <a:gd name="T57" fmla="*/ 594795317 h 273"/>
                <a:gd name="T58" fmla="*/ 1071684478 w 428"/>
                <a:gd name="T59" fmla="*/ 725362186 h 273"/>
                <a:gd name="T60" fmla="*/ 1057200558 w 428"/>
                <a:gd name="T61" fmla="*/ 942968557 h 273"/>
                <a:gd name="T62" fmla="*/ 941344422 w 428"/>
                <a:gd name="T63" fmla="*/ 1059027573 h 273"/>
                <a:gd name="T64" fmla="*/ 738592379 w 428"/>
                <a:gd name="T65" fmla="*/ 1276633944 h 273"/>
                <a:gd name="T66" fmla="*/ 695144426 w 428"/>
                <a:gd name="T67" fmla="*/ 1726358347 h 273"/>
                <a:gd name="T68" fmla="*/ 86892102 w 428"/>
                <a:gd name="T69" fmla="*/ 2016503984 h 273"/>
                <a:gd name="T70" fmla="*/ 86892102 w 428"/>
                <a:gd name="T71" fmla="*/ 2147483646 h 273"/>
                <a:gd name="T72" fmla="*/ 86892102 w 428"/>
                <a:gd name="T73" fmla="*/ 2147483646 h 273"/>
                <a:gd name="T74" fmla="*/ 72411988 w 428"/>
                <a:gd name="T75" fmla="*/ 2147483646 h 273"/>
                <a:gd name="T76" fmla="*/ 14483920 w 428"/>
                <a:gd name="T77" fmla="*/ 2147483646 h 273"/>
                <a:gd name="T78" fmla="*/ 43447954 w 428"/>
                <a:gd name="T79" fmla="*/ 2147483646 h 273"/>
                <a:gd name="T80" fmla="*/ 130340055 w 428"/>
                <a:gd name="T81" fmla="*/ 2147483646 h 273"/>
                <a:gd name="T82" fmla="*/ 666180392 w 428"/>
                <a:gd name="T83" fmla="*/ 2147483646 h 273"/>
                <a:gd name="T84" fmla="*/ 1187540614 w 428"/>
                <a:gd name="T85" fmla="*/ 2147483646 h 273"/>
                <a:gd name="T86" fmla="*/ 1853721005 w 428"/>
                <a:gd name="T87" fmla="*/ 1885940923 h 273"/>
                <a:gd name="T88" fmla="*/ 2114401116 w 428"/>
                <a:gd name="T89" fmla="*/ 1842417364 h 273"/>
                <a:gd name="T90" fmla="*/ 2147483646 w 428"/>
                <a:gd name="T91" fmla="*/ 2089039441 h 273"/>
                <a:gd name="T92" fmla="*/ 2147483646 w 428"/>
                <a:gd name="T93" fmla="*/ 2147483646 h 273"/>
                <a:gd name="T94" fmla="*/ 2147483646 w 428"/>
                <a:gd name="T95" fmla="*/ 2147483646 h 273"/>
                <a:gd name="T96" fmla="*/ 2147483646 w 428"/>
                <a:gd name="T97" fmla="*/ 2147483646 h 273"/>
                <a:gd name="T98" fmla="*/ 2147483646 w 428"/>
                <a:gd name="T99" fmla="*/ 2147483646 h 273"/>
                <a:gd name="T100" fmla="*/ 2147483646 w 428"/>
                <a:gd name="T101" fmla="*/ 2147483646 h 273"/>
                <a:gd name="T102" fmla="*/ 2147483646 w 428"/>
                <a:gd name="T103" fmla="*/ 2147483646 h 273"/>
                <a:gd name="T104" fmla="*/ 2147483646 w 428"/>
                <a:gd name="T105" fmla="*/ 2147483646 h 273"/>
                <a:gd name="T106" fmla="*/ 2147483646 w 428"/>
                <a:gd name="T107" fmla="*/ 2147483646 h 273"/>
                <a:gd name="T108" fmla="*/ 2147483646 w 428"/>
                <a:gd name="T109" fmla="*/ 2147483646 h 273"/>
                <a:gd name="T110" fmla="*/ 2147483646 w 428"/>
                <a:gd name="T111" fmla="*/ 2147483646 h 273"/>
                <a:gd name="T112" fmla="*/ 2147483646 w 428"/>
                <a:gd name="T113" fmla="*/ 2147483646 h 273"/>
                <a:gd name="T114" fmla="*/ 2147483646 w 428"/>
                <a:gd name="T115" fmla="*/ 2147483646 h 273"/>
                <a:gd name="T116" fmla="*/ 2147483646 w 428"/>
                <a:gd name="T117" fmla="*/ 2147483646 h 273"/>
                <a:gd name="T118" fmla="*/ 2147483646 w 428"/>
                <a:gd name="T119" fmla="*/ 2147483646 h 2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8" h="273">
                  <a:moveTo>
                    <a:pt x="347" y="252"/>
                  </a:moveTo>
                  <a:cubicBezTo>
                    <a:pt x="347" y="249"/>
                    <a:pt x="347" y="249"/>
                    <a:pt x="347" y="249"/>
                  </a:cubicBezTo>
                  <a:cubicBezTo>
                    <a:pt x="343" y="246"/>
                    <a:pt x="343" y="246"/>
                    <a:pt x="343" y="246"/>
                  </a:cubicBezTo>
                  <a:cubicBezTo>
                    <a:pt x="339" y="249"/>
                    <a:pt x="339" y="249"/>
                    <a:pt x="339" y="249"/>
                  </a:cubicBezTo>
                  <a:cubicBezTo>
                    <a:pt x="333" y="246"/>
                    <a:pt x="333" y="246"/>
                    <a:pt x="333" y="246"/>
                  </a:cubicBezTo>
                  <a:cubicBezTo>
                    <a:pt x="333" y="238"/>
                    <a:pt x="333" y="238"/>
                    <a:pt x="333" y="238"/>
                  </a:cubicBezTo>
                  <a:cubicBezTo>
                    <a:pt x="329" y="236"/>
                    <a:pt x="329" y="236"/>
                    <a:pt x="329" y="236"/>
                  </a:cubicBezTo>
                  <a:cubicBezTo>
                    <a:pt x="325" y="239"/>
                    <a:pt x="325" y="239"/>
                    <a:pt x="325" y="239"/>
                  </a:cubicBezTo>
                  <a:cubicBezTo>
                    <a:pt x="323" y="234"/>
                    <a:pt x="323" y="234"/>
                    <a:pt x="323" y="234"/>
                  </a:cubicBezTo>
                  <a:cubicBezTo>
                    <a:pt x="319" y="230"/>
                    <a:pt x="319" y="230"/>
                    <a:pt x="319" y="230"/>
                  </a:cubicBezTo>
                  <a:cubicBezTo>
                    <a:pt x="341" y="207"/>
                    <a:pt x="341" y="207"/>
                    <a:pt x="341" y="207"/>
                  </a:cubicBezTo>
                  <a:cubicBezTo>
                    <a:pt x="345" y="207"/>
                    <a:pt x="345" y="207"/>
                    <a:pt x="345" y="207"/>
                  </a:cubicBezTo>
                  <a:cubicBezTo>
                    <a:pt x="359" y="214"/>
                    <a:pt x="359" y="214"/>
                    <a:pt x="359" y="214"/>
                  </a:cubicBezTo>
                  <a:cubicBezTo>
                    <a:pt x="376" y="220"/>
                    <a:pt x="376" y="220"/>
                    <a:pt x="376" y="220"/>
                  </a:cubicBezTo>
                  <a:cubicBezTo>
                    <a:pt x="396" y="222"/>
                    <a:pt x="396" y="222"/>
                    <a:pt x="396" y="222"/>
                  </a:cubicBezTo>
                  <a:cubicBezTo>
                    <a:pt x="411" y="224"/>
                    <a:pt x="411" y="224"/>
                    <a:pt x="411" y="224"/>
                  </a:cubicBezTo>
                  <a:cubicBezTo>
                    <a:pt x="418" y="220"/>
                    <a:pt x="418" y="220"/>
                    <a:pt x="418" y="220"/>
                  </a:cubicBezTo>
                  <a:cubicBezTo>
                    <a:pt x="419" y="204"/>
                    <a:pt x="419" y="204"/>
                    <a:pt x="419" y="204"/>
                  </a:cubicBezTo>
                  <a:cubicBezTo>
                    <a:pt x="428" y="185"/>
                    <a:pt x="428" y="185"/>
                    <a:pt x="428" y="185"/>
                  </a:cubicBezTo>
                  <a:cubicBezTo>
                    <a:pt x="424" y="183"/>
                    <a:pt x="424" y="183"/>
                    <a:pt x="424" y="183"/>
                  </a:cubicBezTo>
                  <a:cubicBezTo>
                    <a:pt x="422" y="183"/>
                    <a:pt x="422" y="183"/>
                    <a:pt x="422" y="183"/>
                  </a:cubicBezTo>
                  <a:cubicBezTo>
                    <a:pt x="418" y="179"/>
                    <a:pt x="418" y="179"/>
                    <a:pt x="418" y="179"/>
                  </a:cubicBezTo>
                  <a:cubicBezTo>
                    <a:pt x="414" y="178"/>
                    <a:pt x="414" y="178"/>
                    <a:pt x="414" y="178"/>
                  </a:cubicBezTo>
                  <a:cubicBezTo>
                    <a:pt x="408" y="179"/>
                    <a:pt x="408" y="179"/>
                    <a:pt x="408" y="179"/>
                  </a:cubicBezTo>
                  <a:cubicBezTo>
                    <a:pt x="388" y="180"/>
                    <a:pt x="388" y="180"/>
                    <a:pt x="388" y="180"/>
                  </a:cubicBezTo>
                  <a:cubicBezTo>
                    <a:pt x="379" y="180"/>
                    <a:pt x="379" y="180"/>
                    <a:pt x="379" y="180"/>
                  </a:cubicBezTo>
                  <a:cubicBezTo>
                    <a:pt x="379" y="180"/>
                    <a:pt x="375" y="178"/>
                    <a:pt x="375" y="177"/>
                  </a:cubicBezTo>
                  <a:cubicBezTo>
                    <a:pt x="374" y="176"/>
                    <a:pt x="370" y="171"/>
                    <a:pt x="370" y="170"/>
                  </a:cubicBezTo>
                  <a:cubicBezTo>
                    <a:pt x="369" y="170"/>
                    <a:pt x="359" y="168"/>
                    <a:pt x="359" y="168"/>
                  </a:cubicBezTo>
                  <a:cubicBezTo>
                    <a:pt x="359" y="168"/>
                    <a:pt x="353" y="164"/>
                    <a:pt x="353" y="163"/>
                  </a:cubicBezTo>
                  <a:cubicBezTo>
                    <a:pt x="352" y="163"/>
                    <a:pt x="348" y="157"/>
                    <a:pt x="348" y="157"/>
                  </a:cubicBezTo>
                  <a:cubicBezTo>
                    <a:pt x="337" y="154"/>
                    <a:pt x="337" y="154"/>
                    <a:pt x="337" y="154"/>
                  </a:cubicBezTo>
                  <a:cubicBezTo>
                    <a:pt x="336" y="152"/>
                    <a:pt x="336" y="152"/>
                    <a:pt x="336" y="152"/>
                  </a:cubicBezTo>
                  <a:cubicBezTo>
                    <a:pt x="319" y="148"/>
                    <a:pt x="319" y="148"/>
                    <a:pt x="319" y="148"/>
                  </a:cubicBezTo>
                  <a:cubicBezTo>
                    <a:pt x="307" y="144"/>
                    <a:pt x="307" y="144"/>
                    <a:pt x="307" y="144"/>
                  </a:cubicBezTo>
                  <a:cubicBezTo>
                    <a:pt x="298" y="132"/>
                    <a:pt x="298" y="132"/>
                    <a:pt x="298" y="132"/>
                  </a:cubicBezTo>
                  <a:cubicBezTo>
                    <a:pt x="293" y="131"/>
                    <a:pt x="293" y="131"/>
                    <a:pt x="293" y="131"/>
                  </a:cubicBezTo>
                  <a:cubicBezTo>
                    <a:pt x="282" y="122"/>
                    <a:pt x="282" y="122"/>
                    <a:pt x="282" y="122"/>
                  </a:cubicBezTo>
                  <a:cubicBezTo>
                    <a:pt x="277" y="122"/>
                    <a:pt x="277" y="122"/>
                    <a:pt x="277" y="122"/>
                  </a:cubicBezTo>
                  <a:cubicBezTo>
                    <a:pt x="270" y="126"/>
                    <a:pt x="270" y="126"/>
                    <a:pt x="270" y="126"/>
                  </a:cubicBezTo>
                  <a:cubicBezTo>
                    <a:pt x="261" y="132"/>
                    <a:pt x="261" y="132"/>
                    <a:pt x="261" y="132"/>
                  </a:cubicBezTo>
                  <a:cubicBezTo>
                    <a:pt x="254" y="132"/>
                    <a:pt x="254" y="132"/>
                    <a:pt x="254" y="132"/>
                  </a:cubicBezTo>
                  <a:cubicBezTo>
                    <a:pt x="250" y="127"/>
                    <a:pt x="250" y="127"/>
                    <a:pt x="250" y="127"/>
                  </a:cubicBezTo>
                  <a:cubicBezTo>
                    <a:pt x="249" y="116"/>
                    <a:pt x="249" y="116"/>
                    <a:pt x="249" y="116"/>
                  </a:cubicBezTo>
                  <a:cubicBezTo>
                    <a:pt x="235" y="110"/>
                    <a:pt x="235" y="110"/>
                    <a:pt x="235" y="110"/>
                  </a:cubicBezTo>
                  <a:cubicBezTo>
                    <a:pt x="232" y="103"/>
                    <a:pt x="232" y="103"/>
                    <a:pt x="232" y="103"/>
                  </a:cubicBezTo>
                  <a:cubicBezTo>
                    <a:pt x="219" y="94"/>
                    <a:pt x="219" y="94"/>
                    <a:pt x="219" y="94"/>
                  </a:cubicBezTo>
                  <a:cubicBezTo>
                    <a:pt x="212" y="85"/>
                    <a:pt x="212" y="85"/>
                    <a:pt x="212" y="85"/>
                  </a:cubicBezTo>
                  <a:cubicBezTo>
                    <a:pt x="212" y="85"/>
                    <a:pt x="209" y="82"/>
                    <a:pt x="209" y="82"/>
                  </a:cubicBezTo>
                  <a:cubicBezTo>
                    <a:pt x="209" y="82"/>
                    <a:pt x="200" y="75"/>
                    <a:pt x="200" y="75"/>
                  </a:cubicBezTo>
                  <a:cubicBezTo>
                    <a:pt x="187" y="56"/>
                    <a:pt x="187" y="56"/>
                    <a:pt x="187" y="56"/>
                  </a:cubicBezTo>
                  <a:cubicBezTo>
                    <a:pt x="178" y="47"/>
                    <a:pt x="178" y="47"/>
                    <a:pt x="178" y="47"/>
                  </a:cubicBezTo>
                  <a:cubicBezTo>
                    <a:pt x="178" y="47"/>
                    <a:pt x="176" y="43"/>
                    <a:pt x="176" y="42"/>
                  </a:cubicBezTo>
                  <a:cubicBezTo>
                    <a:pt x="176" y="42"/>
                    <a:pt x="174" y="40"/>
                    <a:pt x="174" y="40"/>
                  </a:cubicBezTo>
                  <a:cubicBezTo>
                    <a:pt x="171" y="40"/>
                    <a:pt x="171" y="40"/>
                    <a:pt x="171" y="40"/>
                  </a:cubicBezTo>
                  <a:cubicBezTo>
                    <a:pt x="170" y="38"/>
                    <a:pt x="170" y="38"/>
                    <a:pt x="170" y="38"/>
                  </a:cubicBezTo>
                  <a:cubicBezTo>
                    <a:pt x="167" y="42"/>
                    <a:pt x="167" y="42"/>
                    <a:pt x="167" y="42"/>
                  </a:cubicBezTo>
                  <a:cubicBezTo>
                    <a:pt x="163" y="41"/>
                    <a:pt x="163" y="41"/>
                    <a:pt x="163" y="41"/>
                  </a:cubicBezTo>
                  <a:cubicBezTo>
                    <a:pt x="160" y="40"/>
                    <a:pt x="160" y="40"/>
                    <a:pt x="160" y="40"/>
                  </a:cubicBezTo>
                  <a:cubicBezTo>
                    <a:pt x="160" y="40"/>
                    <a:pt x="158" y="37"/>
                    <a:pt x="158" y="36"/>
                  </a:cubicBezTo>
                  <a:cubicBezTo>
                    <a:pt x="158" y="36"/>
                    <a:pt x="156" y="35"/>
                    <a:pt x="156" y="35"/>
                  </a:cubicBezTo>
                  <a:cubicBezTo>
                    <a:pt x="156" y="35"/>
                    <a:pt x="149" y="35"/>
                    <a:pt x="149" y="35"/>
                  </a:cubicBezTo>
                  <a:cubicBezTo>
                    <a:pt x="149" y="35"/>
                    <a:pt x="148" y="32"/>
                    <a:pt x="149" y="32"/>
                  </a:cubicBezTo>
                  <a:cubicBezTo>
                    <a:pt x="149" y="32"/>
                    <a:pt x="153" y="31"/>
                    <a:pt x="153" y="31"/>
                  </a:cubicBezTo>
                  <a:cubicBezTo>
                    <a:pt x="153" y="30"/>
                    <a:pt x="149" y="28"/>
                    <a:pt x="149" y="28"/>
                  </a:cubicBezTo>
                  <a:cubicBezTo>
                    <a:pt x="149" y="27"/>
                    <a:pt x="151" y="26"/>
                    <a:pt x="151" y="26"/>
                  </a:cubicBezTo>
                  <a:cubicBezTo>
                    <a:pt x="149" y="23"/>
                    <a:pt x="149" y="23"/>
                    <a:pt x="149" y="23"/>
                  </a:cubicBezTo>
                  <a:cubicBezTo>
                    <a:pt x="144" y="24"/>
                    <a:pt x="144" y="24"/>
                    <a:pt x="144" y="24"/>
                  </a:cubicBezTo>
                  <a:cubicBezTo>
                    <a:pt x="144" y="21"/>
                    <a:pt x="144" y="21"/>
                    <a:pt x="144" y="21"/>
                  </a:cubicBezTo>
                  <a:cubicBezTo>
                    <a:pt x="140" y="19"/>
                    <a:pt x="140" y="19"/>
                    <a:pt x="140" y="19"/>
                  </a:cubicBezTo>
                  <a:cubicBezTo>
                    <a:pt x="140" y="19"/>
                    <a:pt x="135" y="16"/>
                    <a:pt x="135" y="16"/>
                  </a:cubicBezTo>
                  <a:cubicBezTo>
                    <a:pt x="135" y="16"/>
                    <a:pt x="133" y="14"/>
                    <a:pt x="133" y="14"/>
                  </a:cubicBezTo>
                  <a:cubicBezTo>
                    <a:pt x="130" y="16"/>
                    <a:pt x="130" y="16"/>
                    <a:pt x="130" y="16"/>
                  </a:cubicBezTo>
                  <a:cubicBezTo>
                    <a:pt x="130" y="19"/>
                    <a:pt x="130" y="19"/>
                    <a:pt x="130" y="19"/>
                  </a:cubicBezTo>
                  <a:cubicBezTo>
                    <a:pt x="128" y="17"/>
                    <a:pt x="128" y="17"/>
                    <a:pt x="128" y="17"/>
                  </a:cubicBezTo>
                  <a:cubicBezTo>
                    <a:pt x="126" y="13"/>
                    <a:pt x="126" y="13"/>
                    <a:pt x="126" y="13"/>
                  </a:cubicBezTo>
                  <a:cubicBezTo>
                    <a:pt x="124" y="14"/>
                    <a:pt x="124" y="14"/>
                    <a:pt x="124" y="14"/>
                  </a:cubicBezTo>
                  <a:cubicBezTo>
                    <a:pt x="121" y="12"/>
                    <a:pt x="121" y="12"/>
                    <a:pt x="121" y="12"/>
                  </a:cubicBezTo>
                  <a:cubicBezTo>
                    <a:pt x="121" y="12"/>
                    <a:pt x="121" y="8"/>
                    <a:pt x="121" y="7"/>
                  </a:cubicBezTo>
                  <a:cubicBezTo>
                    <a:pt x="121" y="7"/>
                    <a:pt x="120" y="3"/>
                    <a:pt x="120" y="3"/>
                  </a:cubicBezTo>
                  <a:cubicBezTo>
                    <a:pt x="117" y="0"/>
                    <a:pt x="117" y="0"/>
                    <a:pt x="117" y="0"/>
                  </a:cubicBezTo>
                  <a:cubicBezTo>
                    <a:pt x="116" y="8"/>
                    <a:pt x="116" y="8"/>
                    <a:pt x="116" y="8"/>
                  </a:cubicBezTo>
                  <a:cubicBezTo>
                    <a:pt x="110" y="12"/>
                    <a:pt x="110" y="12"/>
                    <a:pt x="110" y="12"/>
                  </a:cubicBezTo>
                  <a:cubicBezTo>
                    <a:pt x="108" y="27"/>
                    <a:pt x="108" y="27"/>
                    <a:pt x="108" y="27"/>
                  </a:cubicBezTo>
                  <a:cubicBezTo>
                    <a:pt x="103" y="33"/>
                    <a:pt x="103" y="33"/>
                    <a:pt x="103" y="33"/>
                  </a:cubicBezTo>
                  <a:cubicBezTo>
                    <a:pt x="102" y="37"/>
                    <a:pt x="102" y="37"/>
                    <a:pt x="102" y="37"/>
                  </a:cubicBezTo>
                  <a:cubicBezTo>
                    <a:pt x="97" y="41"/>
                    <a:pt x="97" y="41"/>
                    <a:pt x="97" y="41"/>
                  </a:cubicBezTo>
                  <a:cubicBezTo>
                    <a:pt x="90" y="39"/>
                    <a:pt x="90" y="39"/>
                    <a:pt x="90" y="39"/>
                  </a:cubicBezTo>
                  <a:cubicBezTo>
                    <a:pt x="77" y="45"/>
                    <a:pt x="77" y="45"/>
                    <a:pt x="77" y="45"/>
                  </a:cubicBezTo>
                  <a:cubicBezTo>
                    <a:pt x="74" y="50"/>
                    <a:pt x="74" y="50"/>
                    <a:pt x="74" y="50"/>
                  </a:cubicBezTo>
                  <a:cubicBezTo>
                    <a:pt x="74" y="54"/>
                    <a:pt x="74" y="54"/>
                    <a:pt x="74" y="54"/>
                  </a:cubicBezTo>
                  <a:cubicBezTo>
                    <a:pt x="78" y="60"/>
                    <a:pt x="78" y="60"/>
                    <a:pt x="78" y="60"/>
                  </a:cubicBezTo>
                  <a:cubicBezTo>
                    <a:pt x="73" y="65"/>
                    <a:pt x="73" y="65"/>
                    <a:pt x="73" y="65"/>
                  </a:cubicBezTo>
                  <a:cubicBezTo>
                    <a:pt x="67" y="65"/>
                    <a:pt x="67" y="65"/>
                    <a:pt x="67" y="65"/>
                  </a:cubicBezTo>
                  <a:cubicBezTo>
                    <a:pt x="67" y="65"/>
                    <a:pt x="65" y="67"/>
                    <a:pt x="64" y="68"/>
                  </a:cubicBezTo>
                  <a:cubicBezTo>
                    <a:pt x="64" y="68"/>
                    <a:pt x="65" y="73"/>
                    <a:pt x="65" y="73"/>
                  </a:cubicBezTo>
                  <a:cubicBezTo>
                    <a:pt x="65" y="73"/>
                    <a:pt x="58" y="84"/>
                    <a:pt x="58" y="84"/>
                  </a:cubicBezTo>
                  <a:cubicBezTo>
                    <a:pt x="58" y="84"/>
                    <a:pt x="53" y="85"/>
                    <a:pt x="53" y="86"/>
                  </a:cubicBezTo>
                  <a:cubicBezTo>
                    <a:pt x="53" y="86"/>
                    <a:pt x="51" y="88"/>
                    <a:pt x="51" y="88"/>
                  </a:cubicBezTo>
                  <a:cubicBezTo>
                    <a:pt x="51" y="89"/>
                    <a:pt x="49" y="94"/>
                    <a:pt x="49" y="94"/>
                  </a:cubicBezTo>
                  <a:cubicBezTo>
                    <a:pt x="54" y="112"/>
                    <a:pt x="54" y="112"/>
                    <a:pt x="54" y="112"/>
                  </a:cubicBezTo>
                  <a:cubicBezTo>
                    <a:pt x="48" y="119"/>
                    <a:pt x="48" y="119"/>
                    <a:pt x="48" y="119"/>
                  </a:cubicBezTo>
                  <a:cubicBezTo>
                    <a:pt x="45" y="136"/>
                    <a:pt x="45" y="136"/>
                    <a:pt x="45" y="136"/>
                  </a:cubicBezTo>
                  <a:cubicBezTo>
                    <a:pt x="22" y="141"/>
                    <a:pt x="22" y="141"/>
                    <a:pt x="22" y="141"/>
                  </a:cubicBezTo>
                  <a:cubicBezTo>
                    <a:pt x="6" y="139"/>
                    <a:pt x="6" y="139"/>
                    <a:pt x="6" y="139"/>
                  </a:cubicBezTo>
                  <a:cubicBezTo>
                    <a:pt x="8" y="151"/>
                    <a:pt x="8" y="151"/>
                    <a:pt x="8" y="151"/>
                  </a:cubicBezTo>
                  <a:cubicBezTo>
                    <a:pt x="5" y="154"/>
                    <a:pt x="5" y="154"/>
                    <a:pt x="5" y="154"/>
                  </a:cubicBezTo>
                  <a:cubicBezTo>
                    <a:pt x="6" y="156"/>
                    <a:pt x="6" y="156"/>
                    <a:pt x="6" y="156"/>
                  </a:cubicBezTo>
                  <a:cubicBezTo>
                    <a:pt x="3" y="159"/>
                    <a:pt x="3" y="159"/>
                    <a:pt x="3" y="159"/>
                  </a:cubicBezTo>
                  <a:cubicBezTo>
                    <a:pt x="6" y="160"/>
                    <a:pt x="6" y="160"/>
                    <a:pt x="6" y="160"/>
                  </a:cubicBezTo>
                  <a:cubicBezTo>
                    <a:pt x="6" y="163"/>
                    <a:pt x="6" y="163"/>
                    <a:pt x="6" y="163"/>
                  </a:cubicBezTo>
                  <a:cubicBezTo>
                    <a:pt x="3" y="165"/>
                    <a:pt x="3" y="165"/>
                    <a:pt x="3" y="165"/>
                  </a:cubicBezTo>
                  <a:cubicBezTo>
                    <a:pt x="3" y="165"/>
                    <a:pt x="3" y="167"/>
                    <a:pt x="4" y="167"/>
                  </a:cubicBezTo>
                  <a:cubicBezTo>
                    <a:pt x="4" y="168"/>
                    <a:pt x="5" y="171"/>
                    <a:pt x="5" y="171"/>
                  </a:cubicBezTo>
                  <a:cubicBezTo>
                    <a:pt x="0" y="175"/>
                    <a:pt x="0" y="175"/>
                    <a:pt x="0" y="175"/>
                  </a:cubicBezTo>
                  <a:cubicBezTo>
                    <a:pt x="3" y="180"/>
                    <a:pt x="3" y="180"/>
                    <a:pt x="3" y="180"/>
                  </a:cubicBezTo>
                  <a:cubicBezTo>
                    <a:pt x="1" y="183"/>
                    <a:pt x="1" y="183"/>
                    <a:pt x="1" y="183"/>
                  </a:cubicBezTo>
                  <a:cubicBezTo>
                    <a:pt x="4" y="185"/>
                    <a:pt x="4" y="185"/>
                    <a:pt x="4" y="185"/>
                  </a:cubicBezTo>
                  <a:cubicBezTo>
                    <a:pt x="1" y="191"/>
                    <a:pt x="1" y="191"/>
                    <a:pt x="1" y="191"/>
                  </a:cubicBezTo>
                  <a:cubicBezTo>
                    <a:pt x="3" y="192"/>
                    <a:pt x="3" y="192"/>
                    <a:pt x="3" y="192"/>
                  </a:cubicBezTo>
                  <a:cubicBezTo>
                    <a:pt x="3" y="203"/>
                    <a:pt x="3" y="203"/>
                    <a:pt x="3" y="203"/>
                  </a:cubicBezTo>
                  <a:cubicBezTo>
                    <a:pt x="6" y="199"/>
                    <a:pt x="6" y="199"/>
                    <a:pt x="6" y="199"/>
                  </a:cubicBezTo>
                  <a:cubicBezTo>
                    <a:pt x="9" y="197"/>
                    <a:pt x="9" y="197"/>
                    <a:pt x="9" y="197"/>
                  </a:cubicBezTo>
                  <a:cubicBezTo>
                    <a:pt x="24" y="196"/>
                    <a:pt x="24" y="196"/>
                    <a:pt x="24" y="196"/>
                  </a:cubicBezTo>
                  <a:cubicBezTo>
                    <a:pt x="34" y="184"/>
                    <a:pt x="34" y="184"/>
                    <a:pt x="34" y="184"/>
                  </a:cubicBezTo>
                  <a:cubicBezTo>
                    <a:pt x="46" y="180"/>
                    <a:pt x="46" y="180"/>
                    <a:pt x="46" y="180"/>
                  </a:cubicBezTo>
                  <a:cubicBezTo>
                    <a:pt x="53" y="172"/>
                    <a:pt x="53" y="172"/>
                    <a:pt x="53" y="172"/>
                  </a:cubicBezTo>
                  <a:cubicBezTo>
                    <a:pt x="61" y="176"/>
                    <a:pt x="61" y="176"/>
                    <a:pt x="61" y="176"/>
                  </a:cubicBezTo>
                  <a:cubicBezTo>
                    <a:pt x="82" y="168"/>
                    <a:pt x="82" y="168"/>
                    <a:pt x="82" y="168"/>
                  </a:cubicBezTo>
                  <a:cubicBezTo>
                    <a:pt x="100" y="156"/>
                    <a:pt x="100" y="156"/>
                    <a:pt x="100" y="156"/>
                  </a:cubicBezTo>
                  <a:cubicBezTo>
                    <a:pt x="122" y="147"/>
                    <a:pt x="122" y="147"/>
                    <a:pt x="122" y="147"/>
                  </a:cubicBezTo>
                  <a:cubicBezTo>
                    <a:pt x="122" y="147"/>
                    <a:pt x="128" y="131"/>
                    <a:pt x="128" y="130"/>
                  </a:cubicBezTo>
                  <a:cubicBezTo>
                    <a:pt x="128" y="129"/>
                    <a:pt x="133" y="127"/>
                    <a:pt x="133" y="127"/>
                  </a:cubicBezTo>
                  <a:cubicBezTo>
                    <a:pt x="133" y="127"/>
                    <a:pt x="140" y="125"/>
                    <a:pt x="140" y="125"/>
                  </a:cubicBezTo>
                  <a:cubicBezTo>
                    <a:pt x="140" y="125"/>
                    <a:pt x="146" y="127"/>
                    <a:pt x="146" y="127"/>
                  </a:cubicBezTo>
                  <a:cubicBezTo>
                    <a:pt x="146" y="127"/>
                    <a:pt x="151" y="131"/>
                    <a:pt x="151" y="132"/>
                  </a:cubicBezTo>
                  <a:cubicBezTo>
                    <a:pt x="151" y="132"/>
                    <a:pt x="152" y="138"/>
                    <a:pt x="152" y="138"/>
                  </a:cubicBezTo>
                  <a:cubicBezTo>
                    <a:pt x="152" y="139"/>
                    <a:pt x="158" y="144"/>
                    <a:pt x="158" y="144"/>
                  </a:cubicBezTo>
                  <a:cubicBezTo>
                    <a:pt x="177" y="151"/>
                    <a:pt x="177" y="151"/>
                    <a:pt x="177" y="151"/>
                  </a:cubicBezTo>
                  <a:cubicBezTo>
                    <a:pt x="182" y="152"/>
                    <a:pt x="182" y="152"/>
                    <a:pt x="182" y="152"/>
                  </a:cubicBezTo>
                  <a:cubicBezTo>
                    <a:pt x="190" y="151"/>
                    <a:pt x="190" y="151"/>
                    <a:pt x="190" y="151"/>
                  </a:cubicBezTo>
                  <a:cubicBezTo>
                    <a:pt x="193" y="150"/>
                    <a:pt x="193" y="150"/>
                    <a:pt x="193" y="150"/>
                  </a:cubicBezTo>
                  <a:cubicBezTo>
                    <a:pt x="196" y="150"/>
                    <a:pt x="196" y="150"/>
                    <a:pt x="196" y="150"/>
                  </a:cubicBezTo>
                  <a:cubicBezTo>
                    <a:pt x="198" y="151"/>
                    <a:pt x="198" y="151"/>
                    <a:pt x="198" y="151"/>
                  </a:cubicBezTo>
                  <a:cubicBezTo>
                    <a:pt x="198" y="151"/>
                    <a:pt x="198" y="154"/>
                    <a:pt x="198" y="154"/>
                  </a:cubicBezTo>
                  <a:cubicBezTo>
                    <a:pt x="198" y="154"/>
                    <a:pt x="195" y="156"/>
                    <a:pt x="194" y="157"/>
                  </a:cubicBezTo>
                  <a:cubicBezTo>
                    <a:pt x="193" y="158"/>
                    <a:pt x="188" y="162"/>
                    <a:pt x="188" y="162"/>
                  </a:cubicBezTo>
                  <a:cubicBezTo>
                    <a:pt x="188" y="162"/>
                    <a:pt x="181" y="170"/>
                    <a:pt x="181" y="170"/>
                  </a:cubicBezTo>
                  <a:cubicBezTo>
                    <a:pt x="181" y="171"/>
                    <a:pt x="180" y="176"/>
                    <a:pt x="180" y="177"/>
                  </a:cubicBezTo>
                  <a:cubicBezTo>
                    <a:pt x="180" y="177"/>
                    <a:pt x="183" y="189"/>
                    <a:pt x="183" y="189"/>
                  </a:cubicBezTo>
                  <a:cubicBezTo>
                    <a:pt x="183" y="190"/>
                    <a:pt x="187" y="199"/>
                    <a:pt x="187" y="199"/>
                  </a:cubicBezTo>
                  <a:cubicBezTo>
                    <a:pt x="204" y="234"/>
                    <a:pt x="204" y="234"/>
                    <a:pt x="204" y="234"/>
                  </a:cubicBezTo>
                  <a:cubicBezTo>
                    <a:pt x="216" y="247"/>
                    <a:pt x="216" y="247"/>
                    <a:pt x="216" y="247"/>
                  </a:cubicBezTo>
                  <a:cubicBezTo>
                    <a:pt x="219" y="261"/>
                    <a:pt x="219" y="261"/>
                    <a:pt x="219" y="261"/>
                  </a:cubicBezTo>
                  <a:cubicBezTo>
                    <a:pt x="227" y="266"/>
                    <a:pt x="227" y="266"/>
                    <a:pt x="227" y="266"/>
                  </a:cubicBezTo>
                  <a:cubicBezTo>
                    <a:pt x="234" y="264"/>
                    <a:pt x="234" y="264"/>
                    <a:pt x="234" y="264"/>
                  </a:cubicBezTo>
                  <a:cubicBezTo>
                    <a:pt x="236" y="266"/>
                    <a:pt x="236" y="266"/>
                    <a:pt x="236" y="266"/>
                  </a:cubicBezTo>
                  <a:cubicBezTo>
                    <a:pt x="239" y="268"/>
                    <a:pt x="239" y="268"/>
                    <a:pt x="239" y="268"/>
                  </a:cubicBezTo>
                  <a:cubicBezTo>
                    <a:pt x="251" y="265"/>
                    <a:pt x="251" y="265"/>
                    <a:pt x="251" y="265"/>
                  </a:cubicBezTo>
                  <a:cubicBezTo>
                    <a:pt x="258" y="267"/>
                    <a:pt x="258" y="267"/>
                    <a:pt x="258" y="267"/>
                  </a:cubicBezTo>
                  <a:cubicBezTo>
                    <a:pt x="262" y="265"/>
                    <a:pt x="262" y="265"/>
                    <a:pt x="262" y="265"/>
                  </a:cubicBezTo>
                  <a:cubicBezTo>
                    <a:pt x="263" y="261"/>
                    <a:pt x="263" y="261"/>
                    <a:pt x="263" y="261"/>
                  </a:cubicBezTo>
                  <a:cubicBezTo>
                    <a:pt x="268" y="263"/>
                    <a:pt x="268" y="263"/>
                    <a:pt x="268" y="263"/>
                  </a:cubicBezTo>
                  <a:cubicBezTo>
                    <a:pt x="272" y="263"/>
                    <a:pt x="272" y="263"/>
                    <a:pt x="272" y="263"/>
                  </a:cubicBezTo>
                  <a:cubicBezTo>
                    <a:pt x="272" y="263"/>
                    <a:pt x="275" y="267"/>
                    <a:pt x="276" y="268"/>
                  </a:cubicBezTo>
                  <a:cubicBezTo>
                    <a:pt x="276" y="268"/>
                    <a:pt x="278" y="270"/>
                    <a:pt x="278" y="270"/>
                  </a:cubicBezTo>
                  <a:cubicBezTo>
                    <a:pt x="284" y="264"/>
                    <a:pt x="284" y="264"/>
                    <a:pt x="284" y="264"/>
                  </a:cubicBezTo>
                  <a:cubicBezTo>
                    <a:pt x="288" y="268"/>
                    <a:pt x="288" y="268"/>
                    <a:pt x="288" y="268"/>
                  </a:cubicBezTo>
                  <a:cubicBezTo>
                    <a:pt x="292" y="270"/>
                    <a:pt x="292" y="270"/>
                    <a:pt x="292" y="270"/>
                  </a:cubicBezTo>
                  <a:cubicBezTo>
                    <a:pt x="297" y="265"/>
                    <a:pt x="297" y="265"/>
                    <a:pt x="297" y="265"/>
                  </a:cubicBezTo>
                  <a:cubicBezTo>
                    <a:pt x="303" y="271"/>
                    <a:pt x="303" y="271"/>
                    <a:pt x="303" y="271"/>
                  </a:cubicBezTo>
                  <a:cubicBezTo>
                    <a:pt x="313" y="271"/>
                    <a:pt x="313" y="271"/>
                    <a:pt x="313" y="271"/>
                  </a:cubicBezTo>
                  <a:cubicBezTo>
                    <a:pt x="319" y="273"/>
                    <a:pt x="319" y="273"/>
                    <a:pt x="319" y="273"/>
                  </a:cubicBezTo>
                  <a:cubicBezTo>
                    <a:pt x="323" y="269"/>
                    <a:pt x="323" y="269"/>
                    <a:pt x="323" y="269"/>
                  </a:cubicBezTo>
                  <a:cubicBezTo>
                    <a:pt x="326" y="265"/>
                    <a:pt x="326" y="265"/>
                    <a:pt x="326" y="265"/>
                  </a:cubicBezTo>
                  <a:cubicBezTo>
                    <a:pt x="326" y="260"/>
                    <a:pt x="326" y="260"/>
                    <a:pt x="326" y="260"/>
                  </a:cubicBezTo>
                  <a:cubicBezTo>
                    <a:pt x="334" y="260"/>
                    <a:pt x="334" y="260"/>
                    <a:pt x="334" y="260"/>
                  </a:cubicBezTo>
                  <a:cubicBezTo>
                    <a:pt x="342" y="259"/>
                    <a:pt x="342" y="259"/>
                    <a:pt x="342" y="259"/>
                  </a:cubicBezTo>
                  <a:cubicBezTo>
                    <a:pt x="346" y="255"/>
                    <a:pt x="346" y="255"/>
                    <a:pt x="346" y="255"/>
                  </a:cubicBezTo>
                  <a:lnTo>
                    <a:pt x="347" y="25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0" name="Freeform 73">
              <a:extLst>
                <a:ext uri="{FF2B5EF4-FFF2-40B4-BE49-F238E27FC236}">
                  <a16:creationId xmlns:a16="http://schemas.microsoft.com/office/drawing/2014/main" xmlns="" id="{CBF362F8-E5E1-617C-BD6C-213BA7525A6A}"/>
                </a:ext>
              </a:extLst>
            </p:cNvPr>
            <p:cNvSpPr>
              <a:spLocks/>
            </p:cNvSpPr>
            <p:nvPr/>
          </p:nvSpPr>
          <p:spPr bwMode="auto">
            <a:xfrm>
              <a:off x="2198688" y="4133850"/>
              <a:ext cx="1195388" cy="1044575"/>
            </a:xfrm>
            <a:custGeom>
              <a:avLst/>
              <a:gdLst>
                <a:gd name="T0" fmla="*/ 2147483646 w 314"/>
                <a:gd name="T1" fmla="*/ 2147483646 h 274"/>
                <a:gd name="T2" fmla="*/ 2147483646 w 314"/>
                <a:gd name="T3" fmla="*/ 2147483646 h 274"/>
                <a:gd name="T4" fmla="*/ 2147483646 w 314"/>
                <a:gd name="T5" fmla="*/ 2147483646 h 274"/>
                <a:gd name="T6" fmla="*/ 2147483646 w 314"/>
                <a:gd name="T7" fmla="*/ 1802185423 h 274"/>
                <a:gd name="T8" fmla="*/ 2147483646 w 314"/>
                <a:gd name="T9" fmla="*/ 1264438976 h 274"/>
                <a:gd name="T10" fmla="*/ 2147483646 w 314"/>
                <a:gd name="T11" fmla="*/ 1380707036 h 274"/>
                <a:gd name="T12" fmla="*/ 2147483646 w 314"/>
                <a:gd name="T13" fmla="*/ 1467909986 h 274"/>
                <a:gd name="T14" fmla="*/ 2147483646 w 314"/>
                <a:gd name="T15" fmla="*/ 1002830123 h 274"/>
                <a:gd name="T16" fmla="*/ 2147483646 w 314"/>
                <a:gd name="T17" fmla="*/ 595884290 h 274"/>
                <a:gd name="T18" fmla="*/ 2147483646 w 314"/>
                <a:gd name="T19" fmla="*/ 595884290 h 274"/>
                <a:gd name="T20" fmla="*/ 2147483646 w 314"/>
                <a:gd name="T21" fmla="*/ 741221270 h 274"/>
                <a:gd name="T22" fmla="*/ 2147483646 w 314"/>
                <a:gd name="T23" fmla="*/ 842956776 h 274"/>
                <a:gd name="T24" fmla="*/ 2147483646 w 314"/>
                <a:gd name="T25" fmla="*/ 988297569 h 274"/>
                <a:gd name="T26" fmla="*/ 2147483646 w 314"/>
                <a:gd name="T27" fmla="*/ 755757637 h 274"/>
                <a:gd name="T28" fmla="*/ 2115977618 w 314"/>
                <a:gd name="T29" fmla="*/ 581351735 h 274"/>
                <a:gd name="T30" fmla="*/ 1884091381 w 314"/>
                <a:gd name="T31" fmla="*/ 130804426 h 274"/>
                <a:gd name="T32" fmla="*/ 1594228826 w 314"/>
                <a:gd name="T33" fmla="*/ 0 h 274"/>
                <a:gd name="T34" fmla="*/ 1434808227 w 314"/>
                <a:gd name="T35" fmla="*/ 566815369 h 274"/>
                <a:gd name="T36" fmla="*/ 826100668 w 314"/>
                <a:gd name="T37" fmla="*/ 566815369 h 274"/>
                <a:gd name="T38" fmla="*/ 318845004 w 314"/>
                <a:gd name="T39" fmla="*/ 377876912 h 274"/>
                <a:gd name="T40" fmla="*/ 86958767 w 314"/>
                <a:gd name="T41" fmla="*/ 842956776 h 274"/>
                <a:gd name="T42" fmla="*/ 202903789 w 314"/>
                <a:gd name="T43" fmla="*/ 944696093 h 274"/>
                <a:gd name="T44" fmla="*/ 405803770 w 314"/>
                <a:gd name="T45" fmla="*/ 988297569 h 274"/>
                <a:gd name="T46" fmla="*/ 333338131 w 314"/>
                <a:gd name="T47" fmla="*/ 1133634550 h 274"/>
                <a:gd name="T48" fmla="*/ 362324387 w 314"/>
                <a:gd name="T49" fmla="*/ 1293504085 h 274"/>
                <a:gd name="T50" fmla="*/ 608707559 w 314"/>
                <a:gd name="T51" fmla="*/ 1191768579 h 274"/>
                <a:gd name="T52" fmla="*/ 623200687 w 314"/>
                <a:gd name="T53" fmla="*/ 1322573006 h 274"/>
                <a:gd name="T54" fmla="*/ 507255665 w 314"/>
                <a:gd name="T55" fmla="*/ 1424308511 h 274"/>
                <a:gd name="T56" fmla="*/ 608707559 w 314"/>
                <a:gd name="T57" fmla="*/ 1656848443 h 274"/>
                <a:gd name="T58" fmla="*/ 840593796 w 314"/>
                <a:gd name="T59" fmla="*/ 1729518839 h 274"/>
                <a:gd name="T60" fmla="*/ 971031946 w 314"/>
                <a:gd name="T61" fmla="*/ 1831254345 h 274"/>
                <a:gd name="T62" fmla="*/ 1231904439 w 314"/>
                <a:gd name="T63" fmla="*/ 2147483646 h 274"/>
                <a:gd name="T64" fmla="*/ 1434808227 w 314"/>
                <a:gd name="T65" fmla="*/ 2078326831 h 274"/>
                <a:gd name="T66" fmla="*/ 1507273866 w 314"/>
                <a:gd name="T67" fmla="*/ 2147483646 h 274"/>
                <a:gd name="T68" fmla="*/ 1434808227 w 314"/>
                <a:gd name="T69" fmla="*/ 2147483646 h 274"/>
                <a:gd name="T70" fmla="*/ 1565246377 w 314"/>
                <a:gd name="T71" fmla="*/ 2147483646 h 274"/>
                <a:gd name="T72" fmla="*/ 1753653231 w 314"/>
                <a:gd name="T73" fmla="*/ 2147483646 h 274"/>
                <a:gd name="T74" fmla="*/ 2000036403 w 314"/>
                <a:gd name="T75" fmla="*/ 2147483646 h 274"/>
                <a:gd name="T76" fmla="*/ 2144963873 w 314"/>
                <a:gd name="T77" fmla="*/ 2147483646 h 274"/>
                <a:gd name="T78" fmla="*/ 2147483646 w 314"/>
                <a:gd name="T79" fmla="*/ 2147483646 h 274"/>
                <a:gd name="T80" fmla="*/ 2147483646 w 314"/>
                <a:gd name="T81" fmla="*/ 2147483646 h 274"/>
                <a:gd name="T82" fmla="*/ 2147483646 w 314"/>
                <a:gd name="T83" fmla="*/ 2147483646 h 274"/>
                <a:gd name="T84" fmla="*/ 2147483646 w 314"/>
                <a:gd name="T85" fmla="*/ 2147483646 h 274"/>
                <a:gd name="T86" fmla="*/ 2147483646 w 314"/>
                <a:gd name="T87" fmla="*/ 2147483646 h 274"/>
                <a:gd name="T88" fmla="*/ 2147483646 w 314"/>
                <a:gd name="T89" fmla="*/ 2147483646 h 274"/>
                <a:gd name="T90" fmla="*/ 2147483646 w 314"/>
                <a:gd name="T91" fmla="*/ 2147483646 h 274"/>
                <a:gd name="T92" fmla="*/ 2147483646 w 314"/>
                <a:gd name="T93" fmla="*/ 2147483646 h 274"/>
                <a:gd name="T94" fmla="*/ 2147483646 w 314"/>
                <a:gd name="T95" fmla="*/ 2147483646 h 274"/>
                <a:gd name="T96" fmla="*/ 2147483646 w 314"/>
                <a:gd name="T97" fmla="*/ 2147483646 h 274"/>
                <a:gd name="T98" fmla="*/ 2147483646 w 314"/>
                <a:gd name="T99" fmla="*/ 2147483646 h 274"/>
                <a:gd name="T100" fmla="*/ 2147483646 w 314"/>
                <a:gd name="T101" fmla="*/ 2147483646 h 274"/>
                <a:gd name="T102" fmla="*/ 2147483646 w 314"/>
                <a:gd name="T103" fmla="*/ 2147483646 h 274"/>
                <a:gd name="T104" fmla="*/ 2147483646 w 314"/>
                <a:gd name="T105" fmla="*/ 2147483646 h 2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4" h="274">
                  <a:moveTo>
                    <a:pt x="283" y="212"/>
                  </a:moveTo>
                  <a:cubicBezTo>
                    <a:pt x="284" y="212"/>
                    <a:pt x="282" y="205"/>
                    <a:pt x="282" y="205"/>
                  </a:cubicBezTo>
                  <a:cubicBezTo>
                    <a:pt x="290" y="199"/>
                    <a:pt x="290" y="199"/>
                    <a:pt x="290" y="199"/>
                  </a:cubicBezTo>
                  <a:cubicBezTo>
                    <a:pt x="305" y="192"/>
                    <a:pt x="305" y="192"/>
                    <a:pt x="305" y="192"/>
                  </a:cubicBezTo>
                  <a:cubicBezTo>
                    <a:pt x="305" y="192"/>
                    <a:pt x="306" y="187"/>
                    <a:pt x="307" y="187"/>
                  </a:cubicBezTo>
                  <a:cubicBezTo>
                    <a:pt x="307" y="187"/>
                    <a:pt x="309" y="180"/>
                    <a:pt x="309" y="180"/>
                  </a:cubicBezTo>
                  <a:cubicBezTo>
                    <a:pt x="314" y="170"/>
                    <a:pt x="314" y="170"/>
                    <a:pt x="314" y="170"/>
                  </a:cubicBezTo>
                  <a:cubicBezTo>
                    <a:pt x="314" y="170"/>
                    <a:pt x="314" y="167"/>
                    <a:pt x="314" y="167"/>
                  </a:cubicBezTo>
                  <a:cubicBezTo>
                    <a:pt x="314" y="166"/>
                    <a:pt x="312" y="164"/>
                    <a:pt x="312" y="164"/>
                  </a:cubicBezTo>
                  <a:cubicBezTo>
                    <a:pt x="312" y="164"/>
                    <a:pt x="309" y="166"/>
                    <a:pt x="308" y="166"/>
                  </a:cubicBezTo>
                  <a:cubicBezTo>
                    <a:pt x="308" y="166"/>
                    <a:pt x="301" y="162"/>
                    <a:pt x="301" y="162"/>
                  </a:cubicBezTo>
                  <a:cubicBezTo>
                    <a:pt x="301" y="124"/>
                    <a:pt x="301" y="124"/>
                    <a:pt x="301" y="124"/>
                  </a:cubicBezTo>
                  <a:cubicBezTo>
                    <a:pt x="291" y="106"/>
                    <a:pt x="291" y="106"/>
                    <a:pt x="291" y="106"/>
                  </a:cubicBezTo>
                  <a:cubicBezTo>
                    <a:pt x="292" y="90"/>
                    <a:pt x="292" y="90"/>
                    <a:pt x="292" y="90"/>
                  </a:cubicBezTo>
                  <a:cubicBezTo>
                    <a:pt x="275" y="87"/>
                    <a:pt x="275" y="87"/>
                    <a:pt x="275" y="87"/>
                  </a:cubicBezTo>
                  <a:cubicBezTo>
                    <a:pt x="261" y="87"/>
                    <a:pt x="261" y="87"/>
                    <a:pt x="261" y="87"/>
                  </a:cubicBezTo>
                  <a:cubicBezTo>
                    <a:pt x="241" y="90"/>
                    <a:pt x="241" y="90"/>
                    <a:pt x="241" y="90"/>
                  </a:cubicBezTo>
                  <a:cubicBezTo>
                    <a:pt x="228" y="95"/>
                    <a:pt x="228" y="95"/>
                    <a:pt x="228" y="95"/>
                  </a:cubicBezTo>
                  <a:cubicBezTo>
                    <a:pt x="216" y="100"/>
                    <a:pt x="216" y="100"/>
                    <a:pt x="216" y="100"/>
                  </a:cubicBezTo>
                  <a:cubicBezTo>
                    <a:pt x="202" y="107"/>
                    <a:pt x="202" y="107"/>
                    <a:pt x="202" y="107"/>
                  </a:cubicBezTo>
                  <a:cubicBezTo>
                    <a:pt x="202" y="107"/>
                    <a:pt x="202" y="102"/>
                    <a:pt x="202" y="101"/>
                  </a:cubicBezTo>
                  <a:cubicBezTo>
                    <a:pt x="202" y="101"/>
                    <a:pt x="206" y="89"/>
                    <a:pt x="206" y="89"/>
                  </a:cubicBezTo>
                  <a:cubicBezTo>
                    <a:pt x="206" y="89"/>
                    <a:pt x="207" y="81"/>
                    <a:pt x="207" y="81"/>
                  </a:cubicBezTo>
                  <a:cubicBezTo>
                    <a:pt x="207" y="80"/>
                    <a:pt x="208" y="69"/>
                    <a:pt x="208" y="69"/>
                  </a:cubicBezTo>
                  <a:cubicBezTo>
                    <a:pt x="200" y="55"/>
                    <a:pt x="200" y="55"/>
                    <a:pt x="200" y="55"/>
                  </a:cubicBezTo>
                  <a:cubicBezTo>
                    <a:pt x="200" y="55"/>
                    <a:pt x="201" y="50"/>
                    <a:pt x="202" y="50"/>
                  </a:cubicBezTo>
                  <a:cubicBezTo>
                    <a:pt x="202" y="49"/>
                    <a:pt x="204" y="41"/>
                    <a:pt x="204" y="41"/>
                  </a:cubicBezTo>
                  <a:cubicBezTo>
                    <a:pt x="204" y="41"/>
                    <a:pt x="206" y="35"/>
                    <a:pt x="206" y="35"/>
                  </a:cubicBezTo>
                  <a:cubicBezTo>
                    <a:pt x="187" y="35"/>
                    <a:pt x="187" y="35"/>
                    <a:pt x="187" y="35"/>
                  </a:cubicBezTo>
                  <a:cubicBezTo>
                    <a:pt x="187" y="41"/>
                    <a:pt x="187" y="41"/>
                    <a:pt x="187" y="41"/>
                  </a:cubicBezTo>
                  <a:cubicBezTo>
                    <a:pt x="187" y="44"/>
                    <a:pt x="187" y="44"/>
                    <a:pt x="187" y="44"/>
                  </a:cubicBezTo>
                  <a:cubicBezTo>
                    <a:pt x="184" y="50"/>
                    <a:pt x="184" y="50"/>
                    <a:pt x="184" y="50"/>
                  </a:cubicBezTo>
                  <a:cubicBezTo>
                    <a:pt x="179" y="51"/>
                    <a:pt x="179" y="51"/>
                    <a:pt x="179" y="51"/>
                  </a:cubicBezTo>
                  <a:cubicBezTo>
                    <a:pt x="177" y="54"/>
                    <a:pt x="177" y="54"/>
                    <a:pt x="177" y="54"/>
                  </a:cubicBezTo>
                  <a:cubicBezTo>
                    <a:pt x="178" y="59"/>
                    <a:pt x="178" y="59"/>
                    <a:pt x="178" y="59"/>
                  </a:cubicBezTo>
                  <a:cubicBezTo>
                    <a:pt x="174" y="58"/>
                    <a:pt x="174" y="58"/>
                    <a:pt x="174" y="58"/>
                  </a:cubicBezTo>
                  <a:cubicBezTo>
                    <a:pt x="174" y="58"/>
                    <a:pt x="172" y="62"/>
                    <a:pt x="172" y="62"/>
                  </a:cubicBezTo>
                  <a:cubicBezTo>
                    <a:pt x="172" y="63"/>
                    <a:pt x="172" y="67"/>
                    <a:pt x="172" y="67"/>
                  </a:cubicBezTo>
                  <a:cubicBezTo>
                    <a:pt x="171" y="68"/>
                    <a:pt x="171" y="68"/>
                    <a:pt x="171" y="68"/>
                  </a:cubicBezTo>
                  <a:cubicBezTo>
                    <a:pt x="169" y="68"/>
                    <a:pt x="169" y="68"/>
                    <a:pt x="169" y="68"/>
                  </a:cubicBezTo>
                  <a:cubicBezTo>
                    <a:pt x="163" y="59"/>
                    <a:pt x="163" y="59"/>
                    <a:pt x="163" y="59"/>
                  </a:cubicBezTo>
                  <a:cubicBezTo>
                    <a:pt x="163" y="59"/>
                    <a:pt x="160" y="53"/>
                    <a:pt x="160" y="52"/>
                  </a:cubicBezTo>
                  <a:cubicBezTo>
                    <a:pt x="159" y="52"/>
                    <a:pt x="153" y="47"/>
                    <a:pt x="153" y="47"/>
                  </a:cubicBezTo>
                  <a:cubicBezTo>
                    <a:pt x="152" y="47"/>
                    <a:pt x="148" y="44"/>
                    <a:pt x="148" y="44"/>
                  </a:cubicBezTo>
                  <a:cubicBezTo>
                    <a:pt x="148" y="44"/>
                    <a:pt x="146" y="40"/>
                    <a:pt x="146" y="40"/>
                  </a:cubicBezTo>
                  <a:cubicBezTo>
                    <a:pt x="145" y="39"/>
                    <a:pt x="140" y="35"/>
                    <a:pt x="140" y="35"/>
                  </a:cubicBezTo>
                  <a:cubicBezTo>
                    <a:pt x="140" y="35"/>
                    <a:pt x="135" y="18"/>
                    <a:pt x="135" y="18"/>
                  </a:cubicBezTo>
                  <a:cubicBezTo>
                    <a:pt x="135" y="18"/>
                    <a:pt x="130" y="9"/>
                    <a:pt x="130" y="9"/>
                  </a:cubicBezTo>
                  <a:cubicBezTo>
                    <a:pt x="130" y="8"/>
                    <a:pt x="122" y="3"/>
                    <a:pt x="122" y="3"/>
                  </a:cubicBezTo>
                  <a:cubicBezTo>
                    <a:pt x="118" y="0"/>
                    <a:pt x="118" y="0"/>
                    <a:pt x="118" y="0"/>
                  </a:cubicBezTo>
                  <a:cubicBezTo>
                    <a:pt x="110" y="0"/>
                    <a:pt x="110" y="0"/>
                    <a:pt x="110" y="0"/>
                  </a:cubicBezTo>
                  <a:cubicBezTo>
                    <a:pt x="109" y="4"/>
                    <a:pt x="109" y="4"/>
                    <a:pt x="109" y="4"/>
                  </a:cubicBezTo>
                  <a:cubicBezTo>
                    <a:pt x="100" y="23"/>
                    <a:pt x="100" y="23"/>
                    <a:pt x="100" y="23"/>
                  </a:cubicBezTo>
                  <a:cubicBezTo>
                    <a:pt x="99" y="39"/>
                    <a:pt x="99" y="39"/>
                    <a:pt x="99" y="39"/>
                  </a:cubicBezTo>
                  <a:cubicBezTo>
                    <a:pt x="92" y="43"/>
                    <a:pt x="92" y="43"/>
                    <a:pt x="92" y="43"/>
                  </a:cubicBezTo>
                  <a:cubicBezTo>
                    <a:pt x="77" y="41"/>
                    <a:pt x="77" y="41"/>
                    <a:pt x="77" y="41"/>
                  </a:cubicBezTo>
                  <a:cubicBezTo>
                    <a:pt x="57" y="39"/>
                    <a:pt x="57" y="39"/>
                    <a:pt x="57" y="39"/>
                  </a:cubicBezTo>
                  <a:cubicBezTo>
                    <a:pt x="40" y="33"/>
                    <a:pt x="40" y="33"/>
                    <a:pt x="40" y="33"/>
                  </a:cubicBezTo>
                  <a:cubicBezTo>
                    <a:pt x="26" y="26"/>
                    <a:pt x="26" y="26"/>
                    <a:pt x="26" y="26"/>
                  </a:cubicBezTo>
                  <a:cubicBezTo>
                    <a:pt x="22" y="26"/>
                    <a:pt x="22" y="26"/>
                    <a:pt x="22" y="26"/>
                  </a:cubicBezTo>
                  <a:cubicBezTo>
                    <a:pt x="0" y="49"/>
                    <a:pt x="0" y="49"/>
                    <a:pt x="0" y="49"/>
                  </a:cubicBezTo>
                  <a:cubicBezTo>
                    <a:pt x="4" y="53"/>
                    <a:pt x="4" y="53"/>
                    <a:pt x="4" y="53"/>
                  </a:cubicBezTo>
                  <a:cubicBezTo>
                    <a:pt x="6" y="58"/>
                    <a:pt x="6" y="58"/>
                    <a:pt x="6" y="58"/>
                  </a:cubicBezTo>
                  <a:cubicBezTo>
                    <a:pt x="10" y="55"/>
                    <a:pt x="10" y="55"/>
                    <a:pt x="10" y="55"/>
                  </a:cubicBezTo>
                  <a:cubicBezTo>
                    <a:pt x="14" y="57"/>
                    <a:pt x="14" y="57"/>
                    <a:pt x="14" y="57"/>
                  </a:cubicBezTo>
                  <a:cubicBezTo>
                    <a:pt x="14" y="65"/>
                    <a:pt x="14" y="65"/>
                    <a:pt x="14" y="65"/>
                  </a:cubicBezTo>
                  <a:cubicBezTo>
                    <a:pt x="20" y="68"/>
                    <a:pt x="20" y="68"/>
                    <a:pt x="20" y="68"/>
                  </a:cubicBezTo>
                  <a:cubicBezTo>
                    <a:pt x="24" y="65"/>
                    <a:pt x="24" y="65"/>
                    <a:pt x="24" y="65"/>
                  </a:cubicBezTo>
                  <a:cubicBezTo>
                    <a:pt x="28" y="68"/>
                    <a:pt x="28" y="68"/>
                    <a:pt x="28" y="68"/>
                  </a:cubicBezTo>
                  <a:cubicBezTo>
                    <a:pt x="28" y="71"/>
                    <a:pt x="28" y="71"/>
                    <a:pt x="28" y="71"/>
                  </a:cubicBezTo>
                  <a:cubicBezTo>
                    <a:pt x="27" y="74"/>
                    <a:pt x="27" y="74"/>
                    <a:pt x="27" y="74"/>
                  </a:cubicBezTo>
                  <a:cubicBezTo>
                    <a:pt x="23" y="78"/>
                    <a:pt x="23" y="78"/>
                    <a:pt x="23" y="78"/>
                  </a:cubicBezTo>
                  <a:cubicBezTo>
                    <a:pt x="26" y="81"/>
                    <a:pt x="26" y="81"/>
                    <a:pt x="26" y="81"/>
                  </a:cubicBezTo>
                  <a:cubicBezTo>
                    <a:pt x="26" y="81"/>
                    <a:pt x="24" y="84"/>
                    <a:pt x="23" y="85"/>
                  </a:cubicBezTo>
                  <a:cubicBezTo>
                    <a:pt x="23" y="85"/>
                    <a:pt x="25" y="89"/>
                    <a:pt x="25" y="89"/>
                  </a:cubicBezTo>
                  <a:cubicBezTo>
                    <a:pt x="29" y="84"/>
                    <a:pt x="29" y="84"/>
                    <a:pt x="29" y="84"/>
                  </a:cubicBezTo>
                  <a:cubicBezTo>
                    <a:pt x="35" y="82"/>
                    <a:pt x="35" y="82"/>
                    <a:pt x="35" y="82"/>
                  </a:cubicBezTo>
                  <a:cubicBezTo>
                    <a:pt x="42" y="82"/>
                    <a:pt x="42" y="82"/>
                    <a:pt x="42" y="82"/>
                  </a:cubicBezTo>
                  <a:cubicBezTo>
                    <a:pt x="40" y="86"/>
                    <a:pt x="40" y="86"/>
                    <a:pt x="40" y="86"/>
                  </a:cubicBezTo>
                  <a:cubicBezTo>
                    <a:pt x="41" y="88"/>
                    <a:pt x="41" y="88"/>
                    <a:pt x="41" y="88"/>
                  </a:cubicBezTo>
                  <a:cubicBezTo>
                    <a:pt x="43" y="91"/>
                    <a:pt x="43" y="91"/>
                    <a:pt x="43" y="91"/>
                  </a:cubicBezTo>
                  <a:cubicBezTo>
                    <a:pt x="43" y="94"/>
                    <a:pt x="43" y="94"/>
                    <a:pt x="43" y="94"/>
                  </a:cubicBezTo>
                  <a:cubicBezTo>
                    <a:pt x="40" y="97"/>
                    <a:pt x="40" y="97"/>
                    <a:pt x="40" y="97"/>
                  </a:cubicBezTo>
                  <a:cubicBezTo>
                    <a:pt x="35" y="98"/>
                    <a:pt x="35" y="98"/>
                    <a:pt x="35" y="98"/>
                  </a:cubicBezTo>
                  <a:cubicBezTo>
                    <a:pt x="35" y="98"/>
                    <a:pt x="37" y="108"/>
                    <a:pt x="37" y="108"/>
                  </a:cubicBezTo>
                  <a:cubicBezTo>
                    <a:pt x="37" y="109"/>
                    <a:pt x="39" y="113"/>
                    <a:pt x="39" y="113"/>
                  </a:cubicBezTo>
                  <a:cubicBezTo>
                    <a:pt x="42" y="114"/>
                    <a:pt x="42" y="114"/>
                    <a:pt x="42" y="114"/>
                  </a:cubicBezTo>
                  <a:cubicBezTo>
                    <a:pt x="52" y="113"/>
                    <a:pt x="52" y="113"/>
                    <a:pt x="52" y="113"/>
                  </a:cubicBezTo>
                  <a:cubicBezTo>
                    <a:pt x="55" y="116"/>
                    <a:pt x="55" y="116"/>
                    <a:pt x="55" y="116"/>
                  </a:cubicBezTo>
                  <a:cubicBezTo>
                    <a:pt x="58" y="119"/>
                    <a:pt x="58" y="119"/>
                    <a:pt x="58" y="119"/>
                  </a:cubicBezTo>
                  <a:cubicBezTo>
                    <a:pt x="56" y="123"/>
                    <a:pt x="56" y="123"/>
                    <a:pt x="56" y="123"/>
                  </a:cubicBezTo>
                  <a:cubicBezTo>
                    <a:pt x="56" y="123"/>
                    <a:pt x="62" y="126"/>
                    <a:pt x="62" y="126"/>
                  </a:cubicBezTo>
                  <a:cubicBezTo>
                    <a:pt x="63" y="126"/>
                    <a:pt x="67" y="126"/>
                    <a:pt x="67" y="126"/>
                  </a:cubicBezTo>
                  <a:cubicBezTo>
                    <a:pt x="75" y="123"/>
                    <a:pt x="75" y="123"/>
                    <a:pt x="75" y="123"/>
                  </a:cubicBezTo>
                  <a:cubicBezTo>
                    <a:pt x="75" y="123"/>
                    <a:pt x="76" y="136"/>
                    <a:pt x="76" y="136"/>
                  </a:cubicBezTo>
                  <a:cubicBezTo>
                    <a:pt x="76" y="137"/>
                    <a:pt x="85" y="150"/>
                    <a:pt x="85" y="150"/>
                  </a:cubicBezTo>
                  <a:cubicBezTo>
                    <a:pt x="89" y="146"/>
                    <a:pt x="89" y="146"/>
                    <a:pt x="89" y="146"/>
                  </a:cubicBezTo>
                  <a:cubicBezTo>
                    <a:pt x="89" y="146"/>
                    <a:pt x="93" y="144"/>
                    <a:pt x="94" y="144"/>
                  </a:cubicBezTo>
                  <a:cubicBezTo>
                    <a:pt x="94" y="144"/>
                    <a:pt x="99" y="143"/>
                    <a:pt x="99" y="143"/>
                  </a:cubicBezTo>
                  <a:cubicBezTo>
                    <a:pt x="100" y="147"/>
                    <a:pt x="100" y="147"/>
                    <a:pt x="100" y="147"/>
                  </a:cubicBezTo>
                  <a:cubicBezTo>
                    <a:pt x="103" y="148"/>
                    <a:pt x="103" y="148"/>
                    <a:pt x="103" y="148"/>
                  </a:cubicBezTo>
                  <a:cubicBezTo>
                    <a:pt x="104" y="149"/>
                    <a:pt x="104" y="149"/>
                    <a:pt x="104" y="149"/>
                  </a:cubicBezTo>
                  <a:cubicBezTo>
                    <a:pt x="103" y="151"/>
                    <a:pt x="103" y="151"/>
                    <a:pt x="103" y="151"/>
                  </a:cubicBezTo>
                  <a:cubicBezTo>
                    <a:pt x="98" y="156"/>
                    <a:pt x="98" y="156"/>
                    <a:pt x="98" y="156"/>
                  </a:cubicBezTo>
                  <a:cubicBezTo>
                    <a:pt x="98" y="156"/>
                    <a:pt x="98" y="158"/>
                    <a:pt x="99" y="158"/>
                  </a:cubicBezTo>
                  <a:cubicBezTo>
                    <a:pt x="99" y="158"/>
                    <a:pt x="100" y="162"/>
                    <a:pt x="100" y="162"/>
                  </a:cubicBezTo>
                  <a:cubicBezTo>
                    <a:pt x="100" y="162"/>
                    <a:pt x="103" y="163"/>
                    <a:pt x="104" y="163"/>
                  </a:cubicBezTo>
                  <a:cubicBezTo>
                    <a:pt x="105" y="163"/>
                    <a:pt x="108" y="163"/>
                    <a:pt x="108" y="162"/>
                  </a:cubicBezTo>
                  <a:cubicBezTo>
                    <a:pt x="108" y="162"/>
                    <a:pt x="112" y="159"/>
                    <a:pt x="113" y="158"/>
                  </a:cubicBezTo>
                  <a:cubicBezTo>
                    <a:pt x="113" y="158"/>
                    <a:pt x="116" y="157"/>
                    <a:pt x="116" y="157"/>
                  </a:cubicBezTo>
                  <a:cubicBezTo>
                    <a:pt x="117" y="157"/>
                    <a:pt x="121" y="155"/>
                    <a:pt x="121" y="155"/>
                  </a:cubicBezTo>
                  <a:cubicBezTo>
                    <a:pt x="131" y="167"/>
                    <a:pt x="131" y="167"/>
                    <a:pt x="131" y="167"/>
                  </a:cubicBezTo>
                  <a:cubicBezTo>
                    <a:pt x="131" y="167"/>
                    <a:pt x="138" y="165"/>
                    <a:pt x="138" y="165"/>
                  </a:cubicBezTo>
                  <a:cubicBezTo>
                    <a:pt x="138" y="166"/>
                    <a:pt x="138" y="172"/>
                    <a:pt x="138" y="172"/>
                  </a:cubicBezTo>
                  <a:cubicBezTo>
                    <a:pt x="138" y="172"/>
                    <a:pt x="143" y="172"/>
                    <a:pt x="143" y="172"/>
                  </a:cubicBezTo>
                  <a:cubicBezTo>
                    <a:pt x="143" y="172"/>
                    <a:pt x="146" y="175"/>
                    <a:pt x="146" y="175"/>
                  </a:cubicBezTo>
                  <a:cubicBezTo>
                    <a:pt x="146" y="175"/>
                    <a:pt x="148" y="183"/>
                    <a:pt x="148" y="183"/>
                  </a:cubicBezTo>
                  <a:cubicBezTo>
                    <a:pt x="148" y="183"/>
                    <a:pt x="152" y="183"/>
                    <a:pt x="152" y="183"/>
                  </a:cubicBezTo>
                  <a:cubicBezTo>
                    <a:pt x="152" y="183"/>
                    <a:pt x="158" y="181"/>
                    <a:pt x="158" y="181"/>
                  </a:cubicBezTo>
                  <a:cubicBezTo>
                    <a:pt x="164" y="181"/>
                    <a:pt x="164" y="181"/>
                    <a:pt x="164" y="181"/>
                  </a:cubicBezTo>
                  <a:cubicBezTo>
                    <a:pt x="169" y="187"/>
                    <a:pt x="169" y="187"/>
                    <a:pt x="169" y="187"/>
                  </a:cubicBezTo>
                  <a:cubicBezTo>
                    <a:pt x="169" y="187"/>
                    <a:pt x="171" y="192"/>
                    <a:pt x="171" y="192"/>
                  </a:cubicBezTo>
                  <a:cubicBezTo>
                    <a:pt x="171" y="192"/>
                    <a:pt x="171" y="195"/>
                    <a:pt x="172" y="195"/>
                  </a:cubicBezTo>
                  <a:cubicBezTo>
                    <a:pt x="172" y="196"/>
                    <a:pt x="172" y="199"/>
                    <a:pt x="172" y="199"/>
                  </a:cubicBezTo>
                  <a:cubicBezTo>
                    <a:pt x="172" y="199"/>
                    <a:pt x="172" y="204"/>
                    <a:pt x="172" y="204"/>
                  </a:cubicBezTo>
                  <a:cubicBezTo>
                    <a:pt x="172" y="204"/>
                    <a:pt x="168" y="212"/>
                    <a:pt x="168" y="212"/>
                  </a:cubicBezTo>
                  <a:cubicBezTo>
                    <a:pt x="168" y="213"/>
                    <a:pt x="168" y="215"/>
                    <a:pt x="168" y="216"/>
                  </a:cubicBezTo>
                  <a:cubicBezTo>
                    <a:pt x="168" y="217"/>
                    <a:pt x="168" y="220"/>
                    <a:pt x="168" y="220"/>
                  </a:cubicBezTo>
                  <a:cubicBezTo>
                    <a:pt x="168" y="221"/>
                    <a:pt x="167" y="223"/>
                    <a:pt x="167" y="224"/>
                  </a:cubicBezTo>
                  <a:cubicBezTo>
                    <a:pt x="167" y="225"/>
                    <a:pt x="166" y="227"/>
                    <a:pt x="166" y="228"/>
                  </a:cubicBezTo>
                  <a:cubicBezTo>
                    <a:pt x="166" y="229"/>
                    <a:pt x="162" y="233"/>
                    <a:pt x="162" y="234"/>
                  </a:cubicBezTo>
                  <a:cubicBezTo>
                    <a:pt x="162" y="235"/>
                    <a:pt x="161" y="237"/>
                    <a:pt x="161" y="239"/>
                  </a:cubicBezTo>
                  <a:cubicBezTo>
                    <a:pt x="160" y="240"/>
                    <a:pt x="161" y="243"/>
                    <a:pt x="162" y="244"/>
                  </a:cubicBezTo>
                  <a:cubicBezTo>
                    <a:pt x="162" y="245"/>
                    <a:pt x="163" y="246"/>
                    <a:pt x="162" y="247"/>
                  </a:cubicBezTo>
                  <a:cubicBezTo>
                    <a:pt x="162" y="248"/>
                    <a:pt x="161" y="252"/>
                    <a:pt x="161" y="253"/>
                  </a:cubicBezTo>
                  <a:cubicBezTo>
                    <a:pt x="161" y="254"/>
                    <a:pt x="161" y="255"/>
                    <a:pt x="161" y="256"/>
                  </a:cubicBezTo>
                  <a:cubicBezTo>
                    <a:pt x="162" y="257"/>
                    <a:pt x="164" y="260"/>
                    <a:pt x="164" y="260"/>
                  </a:cubicBezTo>
                  <a:cubicBezTo>
                    <a:pt x="164" y="261"/>
                    <a:pt x="165" y="263"/>
                    <a:pt x="166" y="264"/>
                  </a:cubicBezTo>
                  <a:cubicBezTo>
                    <a:pt x="166" y="265"/>
                    <a:pt x="166" y="267"/>
                    <a:pt x="166" y="268"/>
                  </a:cubicBezTo>
                  <a:cubicBezTo>
                    <a:pt x="166" y="268"/>
                    <a:pt x="167" y="274"/>
                    <a:pt x="167" y="274"/>
                  </a:cubicBezTo>
                  <a:cubicBezTo>
                    <a:pt x="174" y="272"/>
                    <a:pt x="174" y="272"/>
                    <a:pt x="174" y="272"/>
                  </a:cubicBezTo>
                  <a:cubicBezTo>
                    <a:pt x="183" y="269"/>
                    <a:pt x="183" y="269"/>
                    <a:pt x="183" y="269"/>
                  </a:cubicBezTo>
                  <a:cubicBezTo>
                    <a:pt x="183" y="255"/>
                    <a:pt x="183" y="255"/>
                    <a:pt x="183" y="255"/>
                  </a:cubicBezTo>
                  <a:cubicBezTo>
                    <a:pt x="196" y="241"/>
                    <a:pt x="196" y="241"/>
                    <a:pt x="196" y="241"/>
                  </a:cubicBezTo>
                  <a:cubicBezTo>
                    <a:pt x="199" y="244"/>
                    <a:pt x="199" y="244"/>
                    <a:pt x="199" y="244"/>
                  </a:cubicBezTo>
                  <a:cubicBezTo>
                    <a:pt x="201" y="240"/>
                    <a:pt x="201" y="240"/>
                    <a:pt x="201" y="240"/>
                  </a:cubicBezTo>
                  <a:cubicBezTo>
                    <a:pt x="205" y="236"/>
                    <a:pt x="205" y="236"/>
                    <a:pt x="205" y="236"/>
                  </a:cubicBezTo>
                  <a:cubicBezTo>
                    <a:pt x="207" y="243"/>
                    <a:pt x="207" y="243"/>
                    <a:pt x="207" y="243"/>
                  </a:cubicBezTo>
                  <a:cubicBezTo>
                    <a:pt x="218" y="241"/>
                    <a:pt x="218" y="241"/>
                    <a:pt x="218" y="241"/>
                  </a:cubicBezTo>
                  <a:cubicBezTo>
                    <a:pt x="222" y="237"/>
                    <a:pt x="222" y="237"/>
                    <a:pt x="222" y="237"/>
                  </a:cubicBezTo>
                  <a:cubicBezTo>
                    <a:pt x="230" y="229"/>
                    <a:pt x="230" y="229"/>
                    <a:pt x="230" y="229"/>
                  </a:cubicBezTo>
                  <a:cubicBezTo>
                    <a:pt x="237" y="227"/>
                    <a:pt x="237" y="227"/>
                    <a:pt x="237" y="227"/>
                  </a:cubicBezTo>
                  <a:cubicBezTo>
                    <a:pt x="237" y="220"/>
                    <a:pt x="237" y="220"/>
                    <a:pt x="237" y="220"/>
                  </a:cubicBezTo>
                  <a:cubicBezTo>
                    <a:pt x="250" y="214"/>
                    <a:pt x="250" y="214"/>
                    <a:pt x="250" y="214"/>
                  </a:cubicBezTo>
                  <a:cubicBezTo>
                    <a:pt x="254" y="211"/>
                    <a:pt x="254" y="211"/>
                    <a:pt x="254" y="211"/>
                  </a:cubicBezTo>
                  <a:cubicBezTo>
                    <a:pt x="257" y="206"/>
                    <a:pt x="257" y="206"/>
                    <a:pt x="257" y="206"/>
                  </a:cubicBezTo>
                  <a:cubicBezTo>
                    <a:pt x="266" y="204"/>
                    <a:pt x="266" y="204"/>
                    <a:pt x="266" y="204"/>
                  </a:cubicBezTo>
                  <a:cubicBezTo>
                    <a:pt x="274" y="213"/>
                    <a:pt x="274" y="213"/>
                    <a:pt x="274" y="213"/>
                  </a:cubicBezTo>
                  <a:cubicBezTo>
                    <a:pt x="283" y="216"/>
                    <a:pt x="283" y="216"/>
                    <a:pt x="283" y="216"/>
                  </a:cubicBezTo>
                  <a:cubicBezTo>
                    <a:pt x="283" y="216"/>
                    <a:pt x="283" y="213"/>
                    <a:pt x="283" y="212"/>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1" name="Freeform 74">
              <a:extLst>
                <a:ext uri="{FF2B5EF4-FFF2-40B4-BE49-F238E27FC236}">
                  <a16:creationId xmlns:a16="http://schemas.microsoft.com/office/drawing/2014/main" xmlns="" id="{C6684652-CC1F-C556-6D9B-134C55267F1E}"/>
                </a:ext>
              </a:extLst>
            </p:cNvPr>
            <p:cNvSpPr>
              <a:spLocks/>
            </p:cNvSpPr>
            <p:nvPr/>
          </p:nvSpPr>
          <p:spPr bwMode="auto">
            <a:xfrm>
              <a:off x="1343025" y="1963738"/>
              <a:ext cx="1201738" cy="1516062"/>
            </a:xfrm>
            <a:custGeom>
              <a:avLst/>
              <a:gdLst>
                <a:gd name="T0" fmla="*/ 2147483646 w 316"/>
                <a:gd name="T1" fmla="*/ 2147483646 h 398"/>
                <a:gd name="T2" fmla="*/ 2147483646 w 316"/>
                <a:gd name="T3" fmla="*/ 2147483646 h 398"/>
                <a:gd name="T4" fmla="*/ 2147483646 w 316"/>
                <a:gd name="T5" fmla="*/ 2147483646 h 398"/>
                <a:gd name="T6" fmla="*/ 2147483646 w 316"/>
                <a:gd name="T7" fmla="*/ 2147483646 h 398"/>
                <a:gd name="T8" fmla="*/ 2147483646 w 316"/>
                <a:gd name="T9" fmla="*/ 2147483646 h 398"/>
                <a:gd name="T10" fmla="*/ 2147483646 w 316"/>
                <a:gd name="T11" fmla="*/ 2147483646 h 398"/>
                <a:gd name="T12" fmla="*/ 2147483646 w 316"/>
                <a:gd name="T13" fmla="*/ 2147483646 h 398"/>
                <a:gd name="T14" fmla="*/ 2147483646 w 316"/>
                <a:gd name="T15" fmla="*/ 2147483646 h 398"/>
                <a:gd name="T16" fmla="*/ 2147483646 w 316"/>
                <a:gd name="T17" fmla="*/ 2147483646 h 398"/>
                <a:gd name="T18" fmla="*/ 1807820870 w 316"/>
                <a:gd name="T19" fmla="*/ 2147483646 h 398"/>
                <a:gd name="T20" fmla="*/ 1721044738 w 316"/>
                <a:gd name="T21" fmla="*/ 2147483646 h 398"/>
                <a:gd name="T22" fmla="*/ 1909059690 w 316"/>
                <a:gd name="T23" fmla="*/ 2147483646 h 398"/>
                <a:gd name="T24" fmla="*/ 1995835822 w 316"/>
                <a:gd name="T25" fmla="*/ 1668650974 h 398"/>
                <a:gd name="T26" fmla="*/ 2147483646 w 316"/>
                <a:gd name="T27" fmla="*/ 1567082438 h 398"/>
                <a:gd name="T28" fmla="*/ 2147483646 w 316"/>
                <a:gd name="T29" fmla="*/ 1726691770 h 398"/>
                <a:gd name="T30" fmla="*/ 2147483646 w 316"/>
                <a:gd name="T31" fmla="*/ 1334919255 h 398"/>
                <a:gd name="T32" fmla="*/ 2147483646 w 316"/>
                <a:gd name="T33" fmla="*/ 972169044 h 398"/>
                <a:gd name="T34" fmla="*/ 2147483646 w 316"/>
                <a:gd name="T35" fmla="*/ 681968874 h 398"/>
                <a:gd name="T36" fmla="*/ 2140458906 w 316"/>
                <a:gd name="T37" fmla="*/ 304709416 h 398"/>
                <a:gd name="T38" fmla="*/ 2068145462 w 316"/>
                <a:gd name="T39" fmla="*/ 261181676 h 398"/>
                <a:gd name="T40" fmla="*/ 1851208936 w 316"/>
                <a:gd name="T41" fmla="*/ 246668620 h 398"/>
                <a:gd name="T42" fmla="*/ 1533033588 w 316"/>
                <a:gd name="T43" fmla="*/ 101568536 h 398"/>
                <a:gd name="T44" fmla="*/ 1287167881 w 316"/>
                <a:gd name="T45" fmla="*/ 0 h 398"/>
                <a:gd name="T46" fmla="*/ 1099156732 w 316"/>
                <a:gd name="T47" fmla="*/ 522359543 h 398"/>
                <a:gd name="T48" fmla="*/ 245861904 w 316"/>
                <a:gd name="T49" fmla="*/ 2103951228 h 398"/>
                <a:gd name="T50" fmla="*/ 231399215 w 316"/>
                <a:gd name="T51" fmla="*/ 2147483646 h 398"/>
                <a:gd name="T52" fmla="*/ 173552264 w 316"/>
                <a:gd name="T53" fmla="*/ 2147483646 h 398"/>
                <a:gd name="T54" fmla="*/ 404951479 w 316"/>
                <a:gd name="T55" fmla="*/ 2147483646 h 398"/>
                <a:gd name="T56" fmla="*/ 968992534 w 316"/>
                <a:gd name="T57" fmla="*/ 2147483646 h 398"/>
                <a:gd name="T58" fmla="*/ 1388406702 w 316"/>
                <a:gd name="T59" fmla="*/ 2147483646 h 398"/>
                <a:gd name="T60" fmla="*/ 1692119360 w 316"/>
                <a:gd name="T61" fmla="*/ 2147483646 h 398"/>
                <a:gd name="T62" fmla="*/ 2097070840 w 316"/>
                <a:gd name="T63" fmla="*/ 2147483646 h 398"/>
                <a:gd name="T64" fmla="*/ 2147483646 w 316"/>
                <a:gd name="T65" fmla="*/ 2147483646 h 398"/>
                <a:gd name="T66" fmla="*/ 1851208936 w 316"/>
                <a:gd name="T67" fmla="*/ 2147483646 h 398"/>
                <a:gd name="T68" fmla="*/ 1807820870 w 316"/>
                <a:gd name="T69" fmla="*/ 2147483646 h 398"/>
                <a:gd name="T70" fmla="*/ 1851208936 w 316"/>
                <a:gd name="T71" fmla="*/ 2147483646 h 398"/>
                <a:gd name="T72" fmla="*/ 2082608151 w 316"/>
                <a:gd name="T73" fmla="*/ 2147483646 h 398"/>
                <a:gd name="T74" fmla="*/ 2125996217 w 316"/>
                <a:gd name="T75" fmla="*/ 2147483646 h 398"/>
                <a:gd name="T76" fmla="*/ 2147483646 w 316"/>
                <a:gd name="T77" fmla="*/ 2147483646 h 398"/>
                <a:gd name="T78" fmla="*/ 2147483646 w 316"/>
                <a:gd name="T79" fmla="*/ 2147483646 h 398"/>
                <a:gd name="T80" fmla="*/ 2147483646 w 316"/>
                <a:gd name="T81" fmla="*/ 2147483646 h 398"/>
                <a:gd name="T82" fmla="*/ 2147483646 w 316"/>
                <a:gd name="T83" fmla="*/ 2147483646 h 398"/>
                <a:gd name="T84" fmla="*/ 2147483646 w 316"/>
                <a:gd name="T85" fmla="*/ 2147483646 h 398"/>
                <a:gd name="T86" fmla="*/ 2147483646 w 316"/>
                <a:gd name="T87" fmla="*/ 2147483646 h 398"/>
                <a:gd name="T88" fmla="*/ 2147483646 w 316"/>
                <a:gd name="T89" fmla="*/ 2147483646 h 398"/>
                <a:gd name="T90" fmla="*/ 2147483646 w 316"/>
                <a:gd name="T91" fmla="*/ 2147483646 h 398"/>
                <a:gd name="T92" fmla="*/ 2147483646 w 316"/>
                <a:gd name="T93" fmla="*/ 2147483646 h 398"/>
                <a:gd name="T94" fmla="*/ 2147483646 w 316"/>
                <a:gd name="T95" fmla="*/ 2147483646 h 398"/>
                <a:gd name="T96" fmla="*/ 2147483646 w 316"/>
                <a:gd name="T97" fmla="*/ 2147483646 h 398"/>
                <a:gd name="T98" fmla="*/ 2147483646 w 316"/>
                <a:gd name="T99" fmla="*/ 2147483646 h 398"/>
                <a:gd name="T100" fmla="*/ 2147483646 w 316"/>
                <a:gd name="T101" fmla="*/ 2147483646 h 398"/>
                <a:gd name="T102" fmla="*/ 2147483646 w 316"/>
                <a:gd name="T103" fmla="*/ 2147483646 h 398"/>
                <a:gd name="T104" fmla="*/ 2147483646 w 316"/>
                <a:gd name="T105" fmla="*/ 2147483646 h 398"/>
                <a:gd name="T106" fmla="*/ 2147483646 w 316"/>
                <a:gd name="T107" fmla="*/ 2147483646 h 398"/>
                <a:gd name="T108" fmla="*/ 2147483646 w 316"/>
                <a:gd name="T109" fmla="*/ 2147483646 h 398"/>
                <a:gd name="T110" fmla="*/ 2147483646 w 316"/>
                <a:gd name="T111" fmla="*/ 2147483646 h 398"/>
                <a:gd name="T112" fmla="*/ 2147483646 w 316"/>
                <a:gd name="T113" fmla="*/ 2147483646 h 3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6" h="398">
                  <a:moveTo>
                    <a:pt x="306" y="254"/>
                  </a:moveTo>
                  <a:cubicBezTo>
                    <a:pt x="306" y="253"/>
                    <a:pt x="301" y="246"/>
                    <a:pt x="301" y="246"/>
                  </a:cubicBezTo>
                  <a:cubicBezTo>
                    <a:pt x="316" y="245"/>
                    <a:pt x="316" y="245"/>
                    <a:pt x="316" y="245"/>
                  </a:cubicBezTo>
                  <a:cubicBezTo>
                    <a:pt x="316" y="245"/>
                    <a:pt x="315" y="237"/>
                    <a:pt x="316" y="237"/>
                  </a:cubicBezTo>
                  <a:cubicBezTo>
                    <a:pt x="316" y="236"/>
                    <a:pt x="311" y="226"/>
                    <a:pt x="311" y="226"/>
                  </a:cubicBezTo>
                  <a:cubicBezTo>
                    <a:pt x="311" y="226"/>
                    <a:pt x="301" y="217"/>
                    <a:pt x="300" y="217"/>
                  </a:cubicBezTo>
                  <a:cubicBezTo>
                    <a:pt x="299" y="217"/>
                    <a:pt x="296" y="211"/>
                    <a:pt x="295" y="211"/>
                  </a:cubicBezTo>
                  <a:cubicBezTo>
                    <a:pt x="295" y="210"/>
                    <a:pt x="294" y="207"/>
                    <a:pt x="293" y="207"/>
                  </a:cubicBezTo>
                  <a:cubicBezTo>
                    <a:pt x="293" y="207"/>
                    <a:pt x="287" y="205"/>
                    <a:pt x="286" y="205"/>
                  </a:cubicBezTo>
                  <a:cubicBezTo>
                    <a:pt x="285" y="204"/>
                    <a:pt x="283" y="200"/>
                    <a:pt x="282" y="200"/>
                  </a:cubicBezTo>
                  <a:cubicBezTo>
                    <a:pt x="282" y="200"/>
                    <a:pt x="279" y="200"/>
                    <a:pt x="279" y="200"/>
                  </a:cubicBezTo>
                  <a:cubicBezTo>
                    <a:pt x="274" y="200"/>
                    <a:pt x="274" y="200"/>
                    <a:pt x="274" y="200"/>
                  </a:cubicBezTo>
                  <a:cubicBezTo>
                    <a:pt x="267" y="204"/>
                    <a:pt x="267" y="204"/>
                    <a:pt x="267" y="204"/>
                  </a:cubicBezTo>
                  <a:cubicBezTo>
                    <a:pt x="267" y="204"/>
                    <a:pt x="256" y="199"/>
                    <a:pt x="256" y="200"/>
                  </a:cubicBezTo>
                  <a:cubicBezTo>
                    <a:pt x="256" y="200"/>
                    <a:pt x="253" y="203"/>
                    <a:pt x="253" y="203"/>
                  </a:cubicBezTo>
                  <a:cubicBezTo>
                    <a:pt x="253" y="203"/>
                    <a:pt x="243" y="203"/>
                    <a:pt x="243" y="203"/>
                  </a:cubicBezTo>
                  <a:cubicBezTo>
                    <a:pt x="243" y="202"/>
                    <a:pt x="241" y="199"/>
                    <a:pt x="241" y="199"/>
                  </a:cubicBezTo>
                  <a:cubicBezTo>
                    <a:pt x="229" y="198"/>
                    <a:pt x="229" y="198"/>
                    <a:pt x="229" y="198"/>
                  </a:cubicBezTo>
                  <a:cubicBezTo>
                    <a:pt x="229" y="198"/>
                    <a:pt x="228" y="195"/>
                    <a:pt x="228" y="195"/>
                  </a:cubicBezTo>
                  <a:cubicBezTo>
                    <a:pt x="228" y="195"/>
                    <a:pt x="223" y="188"/>
                    <a:pt x="223" y="188"/>
                  </a:cubicBezTo>
                  <a:cubicBezTo>
                    <a:pt x="214" y="192"/>
                    <a:pt x="214" y="192"/>
                    <a:pt x="214" y="192"/>
                  </a:cubicBezTo>
                  <a:cubicBezTo>
                    <a:pt x="208" y="188"/>
                    <a:pt x="208" y="188"/>
                    <a:pt x="208" y="188"/>
                  </a:cubicBezTo>
                  <a:cubicBezTo>
                    <a:pt x="208" y="192"/>
                    <a:pt x="208" y="192"/>
                    <a:pt x="208" y="192"/>
                  </a:cubicBezTo>
                  <a:cubicBezTo>
                    <a:pt x="203" y="196"/>
                    <a:pt x="203" y="196"/>
                    <a:pt x="203" y="196"/>
                  </a:cubicBezTo>
                  <a:cubicBezTo>
                    <a:pt x="197" y="195"/>
                    <a:pt x="197" y="195"/>
                    <a:pt x="197" y="195"/>
                  </a:cubicBezTo>
                  <a:cubicBezTo>
                    <a:pt x="197" y="195"/>
                    <a:pt x="194" y="197"/>
                    <a:pt x="194" y="197"/>
                  </a:cubicBezTo>
                  <a:cubicBezTo>
                    <a:pt x="194" y="197"/>
                    <a:pt x="191" y="197"/>
                    <a:pt x="191" y="197"/>
                  </a:cubicBezTo>
                  <a:cubicBezTo>
                    <a:pt x="188" y="194"/>
                    <a:pt x="188" y="194"/>
                    <a:pt x="188" y="194"/>
                  </a:cubicBezTo>
                  <a:cubicBezTo>
                    <a:pt x="178" y="194"/>
                    <a:pt x="178" y="194"/>
                    <a:pt x="178" y="194"/>
                  </a:cubicBezTo>
                  <a:cubicBezTo>
                    <a:pt x="173" y="197"/>
                    <a:pt x="173" y="197"/>
                    <a:pt x="173" y="197"/>
                  </a:cubicBezTo>
                  <a:cubicBezTo>
                    <a:pt x="171" y="195"/>
                    <a:pt x="171" y="195"/>
                    <a:pt x="171" y="195"/>
                  </a:cubicBezTo>
                  <a:cubicBezTo>
                    <a:pt x="166" y="197"/>
                    <a:pt x="166" y="197"/>
                    <a:pt x="166" y="197"/>
                  </a:cubicBezTo>
                  <a:cubicBezTo>
                    <a:pt x="163" y="196"/>
                    <a:pt x="163" y="196"/>
                    <a:pt x="163" y="196"/>
                  </a:cubicBezTo>
                  <a:cubicBezTo>
                    <a:pt x="161" y="196"/>
                    <a:pt x="161" y="196"/>
                    <a:pt x="161" y="196"/>
                  </a:cubicBezTo>
                  <a:cubicBezTo>
                    <a:pt x="156" y="201"/>
                    <a:pt x="156" y="201"/>
                    <a:pt x="156" y="201"/>
                  </a:cubicBezTo>
                  <a:cubicBezTo>
                    <a:pt x="149" y="204"/>
                    <a:pt x="149" y="204"/>
                    <a:pt x="149" y="204"/>
                  </a:cubicBezTo>
                  <a:cubicBezTo>
                    <a:pt x="143" y="203"/>
                    <a:pt x="143" y="203"/>
                    <a:pt x="143" y="203"/>
                  </a:cubicBezTo>
                  <a:cubicBezTo>
                    <a:pt x="138" y="204"/>
                    <a:pt x="138" y="204"/>
                    <a:pt x="138" y="204"/>
                  </a:cubicBezTo>
                  <a:cubicBezTo>
                    <a:pt x="133" y="204"/>
                    <a:pt x="133" y="204"/>
                    <a:pt x="133" y="204"/>
                  </a:cubicBezTo>
                  <a:cubicBezTo>
                    <a:pt x="125" y="213"/>
                    <a:pt x="125" y="213"/>
                    <a:pt x="125" y="213"/>
                  </a:cubicBezTo>
                  <a:cubicBezTo>
                    <a:pt x="125" y="213"/>
                    <a:pt x="120" y="210"/>
                    <a:pt x="119" y="210"/>
                  </a:cubicBezTo>
                  <a:cubicBezTo>
                    <a:pt x="119" y="209"/>
                    <a:pt x="112" y="202"/>
                    <a:pt x="112" y="202"/>
                  </a:cubicBezTo>
                  <a:cubicBezTo>
                    <a:pt x="112" y="202"/>
                    <a:pt x="113" y="199"/>
                    <a:pt x="113" y="198"/>
                  </a:cubicBezTo>
                  <a:cubicBezTo>
                    <a:pt x="114" y="197"/>
                    <a:pt x="119" y="195"/>
                    <a:pt x="119" y="195"/>
                  </a:cubicBezTo>
                  <a:cubicBezTo>
                    <a:pt x="119" y="195"/>
                    <a:pt x="123" y="191"/>
                    <a:pt x="123" y="190"/>
                  </a:cubicBezTo>
                  <a:cubicBezTo>
                    <a:pt x="124" y="190"/>
                    <a:pt x="129" y="187"/>
                    <a:pt x="129" y="187"/>
                  </a:cubicBezTo>
                  <a:cubicBezTo>
                    <a:pt x="128" y="178"/>
                    <a:pt x="128" y="178"/>
                    <a:pt x="128" y="178"/>
                  </a:cubicBezTo>
                  <a:cubicBezTo>
                    <a:pt x="132" y="172"/>
                    <a:pt x="132" y="172"/>
                    <a:pt x="132" y="172"/>
                  </a:cubicBezTo>
                  <a:cubicBezTo>
                    <a:pt x="130" y="143"/>
                    <a:pt x="130" y="143"/>
                    <a:pt x="130" y="143"/>
                  </a:cubicBezTo>
                  <a:cubicBezTo>
                    <a:pt x="130" y="143"/>
                    <a:pt x="127" y="133"/>
                    <a:pt x="127" y="133"/>
                  </a:cubicBezTo>
                  <a:cubicBezTo>
                    <a:pt x="127" y="133"/>
                    <a:pt x="127" y="125"/>
                    <a:pt x="127" y="125"/>
                  </a:cubicBezTo>
                  <a:cubicBezTo>
                    <a:pt x="138" y="115"/>
                    <a:pt x="138" y="115"/>
                    <a:pt x="138" y="115"/>
                  </a:cubicBezTo>
                  <a:cubicBezTo>
                    <a:pt x="138" y="107"/>
                    <a:pt x="138" y="107"/>
                    <a:pt x="138" y="107"/>
                  </a:cubicBezTo>
                  <a:cubicBezTo>
                    <a:pt x="140" y="104"/>
                    <a:pt x="140" y="104"/>
                    <a:pt x="140" y="104"/>
                  </a:cubicBezTo>
                  <a:cubicBezTo>
                    <a:pt x="144" y="104"/>
                    <a:pt x="144" y="104"/>
                    <a:pt x="144" y="104"/>
                  </a:cubicBezTo>
                  <a:cubicBezTo>
                    <a:pt x="149" y="108"/>
                    <a:pt x="149" y="108"/>
                    <a:pt x="149" y="108"/>
                  </a:cubicBezTo>
                  <a:cubicBezTo>
                    <a:pt x="152" y="115"/>
                    <a:pt x="152" y="115"/>
                    <a:pt x="152" y="115"/>
                  </a:cubicBezTo>
                  <a:cubicBezTo>
                    <a:pt x="153" y="120"/>
                    <a:pt x="153" y="120"/>
                    <a:pt x="153" y="120"/>
                  </a:cubicBezTo>
                  <a:cubicBezTo>
                    <a:pt x="155" y="122"/>
                    <a:pt x="155" y="122"/>
                    <a:pt x="155" y="122"/>
                  </a:cubicBezTo>
                  <a:cubicBezTo>
                    <a:pt x="158" y="119"/>
                    <a:pt x="158" y="119"/>
                    <a:pt x="158" y="119"/>
                  </a:cubicBezTo>
                  <a:cubicBezTo>
                    <a:pt x="158" y="119"/>
                    <a:pt x="159" y="111"/>
                    <a:pt x="159" y="110"/>
                  </a:cubicBezTo>
                  <a:cubicBezTo>
                    <a:pt x="159" y="110"/>
                    <a:pt x="162" y="106"/>
                    <a:pt x="163" y="105"/>
                  </a:cubicBezTo>
                  <a:cubicBezTo>
                    <a:pt x="164" y="104"/>
                    <a:pt x="168" y="101"/>
                    <a:pt x="168" y="100"/>
                  </a:cubicBezTo>
                  <a:cubicBezTo>
                    <a:pt x="168" y="100"/>
                    <a:pt x="170" y="92"/>
                    <a:pt x="170" y="92"/>
                  </a:cubicBezTo>
                  <a:cubicBezTo>
                    <a:pt x="161" y="85"/>
                    <a:pt x="161" y="85"/>
                    <a:pt x="161" y="85"/>
                  </a:cubicBezTo>
                  <a:cubicBezTo>
                    <a:pt x="161" y="85"/>
                    <a:pt x="159" y="78"/>
                    <a:pt x="159" y="78"/>
                  </a:cubicBezTo>
                  <a:cubicBezTo>
                    <a:pt x="159" y="77"/>
                    <a:pt x="159" y="72"/>
                    <a:pt x="159" y="71"/>
                  </a:cubicBezTo>
                  <a:cubicBezTo>
                    <a:pt x="160" y="71"/>
                    <a:pt x="162" y="68"/>
                    <a:pt x="162" y="67"/>
                  </a:cubicBezTo>
                  <a:cubicBezTo>
                    <a:pt x="162" y="67"/>
                    <a:pt x="163" y="64"/>
                    <a:pt x="163" y="63"/>
                  </a:cubicBezTo>
                  <a:cubicBezTo>
                    <a:pt x="163" y="62"/>
                    <a:pt x="161" y="56"/>
                    <a:pt x="161" y="56"/>
                  </a:cubicBezTo>
                  <a:cubicBezTo>
                    <a:pt x="161" y="55"/>
                    <a:pt x="155" y="52"/>
                    <a:pt x="155" y="52"/>
                  </a:cubicBezTo>
                  <a:cubicBezTo>
                    <a:pt x="155" y="52"/>
                    <a:pt x="150" y="47"/>
                    <a:pt x="150" y="47"/>
                  </a:cubicBezTo>
                  <a:cubicBezTo>
                    <a:pt x="149" y="47"/>
                    <a:pt x="143" y="38"/>
                    <a:pt x="142" y="38"/>
                  </a:cubicBezTo>
                  <a:cubicBezTo>
                    <a:pt x="142" y="37"/>
                    <a:pt x="143" y="32"/>
                    <a:pt x="143" y="32"/>
                  </a:cubicBezTo>
                  <a:cubicBezTo>
                    <a:pt x="143" y="32"/>
                    <a:pt x="146" y="29"/>
                    <a:pt x="146" y="28"/>
                  </a:cubicBezTo>
                  <a:cubicBezTo>
                    <a:pt x="147" y="27"/>
                    <a:pt x="148" y="22"/>
                    <a:pt x="148" y="21"/>
                  </a:cubicBezTo>
                  <a:cubicBezTo>
                    <a:pt x="148" y="20"/>
                    <a:pt x="149" y="17"/>
                    <a:pt x="149" y="16"/>
                  </a:cubicBezTo>
                  <a:cubicBezTo>
                    <a:pt x="149" y="15"/>
                    <a:pt x="149" y="13"/>
                    <a:pt x="149" y="13"/>
                  </a:cubicBezTo>
                  <a:cubicBezTo>
                    <a:pt x="145" y="13"/>
                    <a:pt x="145" y="13"/>
                    <a:pt x="145" y="13"/>
                  </a:cubicBezTo>
                  <a:cubicBezTo>
                    <a:pt x="143" y="18"/>
                    <a:pt x="143" y="18"/>
                    <a:pt x="143" y="18"/>
                  </a:cubicBezTo>
                  <a:cubicBezTo>
                    <a:pt x="139" y="23"/>
                    <a:pt x="139" y="23"/>
                    <a:pt x="139" y="23"/>
                  </a:cubicBezTo>
                  <a:cubicBezTo>
                    <a:pt x="139" y="23"/>
                    <a:pt x="135" y="22"/>
                    <a:pt x="135" y="22"/>
                  </a:cubicBezTo>
                  <a:cubicBezTo>
                    <a:pt x="134" y="21"/>
                    <a:pt x="129" y="19"/>
                    <a:pt x="129" y="19"/>
                  </a:cubicBezTo>
                  <a:cubicBezTo>
                    <a:pt x="128" y="17"/>
                    <a:pt x="128" y="17"/>
                    <a:pt x="128" y="17"/>
                  </a:cubicBezTo>
                  <a:cubicBezTo>
                    <a:pt x="124" y="15"/>
                    <a:pt x="124" y="15"/>
                    <a:pt x="124" y="15"/>
                  </a:cubicBezTo>
                  <a:cubicBezTo>
                    <a:pt x="124" y="15"/>
                    <a:pt x="117" y="14"/>
                    <a:pt x="116" y="14"/>
                  </a:cubicBezTo>
                  <a:cubicBezTo>
                    <a:pt x="116" y="14"/>
                    <a:pt x="107" y="12"/>
                    <a:pt x="107" y="12"/>
                  </a:cubicBezTo>
                  <a:cubicBezTo>
                    <a:pt x="106" y="7"/>
                    <a:pt x="106" y="7"/>
                    <a:pt x="106" y="7"/>
                  </a:cubicBezTo>
                  <a:cubicBezTo>
                    <a:pt x="97" y="5"/>
                    <a:pt x="97" y="5"/>
                    <a:pt x="97" y="5"/>
                  </a:cubicBezTo>
                  <a:cubicBezTo>
                    <a:pt x="97" y="5"/>
                    <a:pt x="95" y="3"/>
                    <a:pt x="95" y="3"/>
                  </a:cubicBezTo>
                  <a:cubicBezTo>
                    <a:pt x="95" y="3"/>
                    <a:pt x="92" y="0"/>
                    <a:pt x="92" y="0"/>
                  </a:cubicBezTo>
                  <a:cubicBezTo>
                    <a:pt x="89" y="0"/>
                    <a:pt x="89" y="0"/>
                    <a:pt x="89" y="0"/>
                  </a:cubicBezTo>
                  <a:cubicBezTo>
                    <a:pt x="86" y="2"/>
                    <a:pt x="86" y="2"/>
                    <a:pt x="86" y="2"/>
                  </a:cubicBezTo>
                  <a:cubicBezTo>
                    <a:pt x="80" y="1"/>
                    <a:pt x="80" y="1"/>
                    <a:pt x="80" y="1"/>
                  </a:cubicBezTo>
                  <a:cubicBezTo>
                    <a:pt x="80" y="15"/>
                    <a:pt x="80" y="15"/>
                    <a:pt x="80" y="15"/>
                  </a:cubicBezTo>
                  <a:cubicBezTo>
                    <a:pt x="76" y="36"/>
                    <a:pt x="76" y="36"/>
                    <a:pt x="76" y="36"/>
                  </a:cubicBezTo>
                  <a:cubicBezTo>
                    <a:pt x="57" y="66"/>
                    <a:pt x="57" y="66"/>
                    <a:pt x="57" y="66"/>
                  </a:cubicBezTo>
                  <a:cubicBezTo>
                    <a:pt x="20" y="95"/>
                    <a:pt x="20" y="95"/>
                    <a:pt x="20" y="95"/>
                  </a:cubicBezTo>
                  <a:cubicBezTo>
                    <a:pt x="22" y="128"/>
                    <a:pt x="22" y="128"/>
                    <a:pt x="22" y="128"/>
                  </a:cubicBezTo>
                  <a:cubicBezTo>
                    <a:pt x="17" y="145"/>
                    <a:pt x="17" y="145"/>
                    <a:pt x="17" y="145"/>
                  </a:cubicBezTo>
                  <a:cubicBezTo>
                    <a:pt x="22" y="156"/>
                    <a:pt x="22" y="156"/>
                    <a:pt x="22" y="156"/>
                  </a:cubicBezTo>
                  <a:cubicBezTo>
                    <a:pt x="23" y="163"/>
                    <a:pt x="23" y="163"/>
                    <a:pt x="23" y="163"/>
                  </a:cubicBezTo>
                  <a:cubicBezTo>
                    <a:pt x="16" y="170"/>
                    <a:pt x="16" y="170"/>
                    <a:pt x="16" y="170"/>
                  </a:cubicBezTo>
                  <a:cubicBezTo>
                    <a:pt x="16" y="182"/>
                    <a:pt x="16" y="182"/>
                    <a:pt x="16" y="182"/>
                  </a:cubicBezTo>
                  <a:cubicBezTo>
                    <a:pt x="16" y="182"/>
                    <a:pt x="22" y="185"/>
                    <a:pt x="22" y="185"/>
                  </a:cubicBezTo>
                  <a:cubicBezTo>
                    <a:pt x="22" y="185"/>
                    <a:pt x="23" y="192"/>
                    <a:pt x="23" y="192"/>
                  </a:cubicBezTo>
                  <a:cubicBezTo>
                    <a:pt x="15" y="200"/>
                    <a:pt x="15" y="200"/>
                    <a:pt x="15" y="200"/>
                  </a:cubicBezTo>
                  <a:cubicBezTo>
                    <a:pt x="12" y="198"/>
                    <a:pt x="12" y="198"/>
                    <a:pt x="12" y="198"/>
                  </a:cubicBezTo>
                  <a:cubicBezTo>
                    <a:pt x="7" y="211"/>
                    <a:pt x="7" y="211"/>
                    <a:pt x="7" y="211"/>
                  </a:cubicBezTo>
                  <a:cubicBezTo>
                    <a:pt x="0" y="249"/>
                    <a:pt x="0" y="249"/>
                    <a:pt x="0" y="249"/>
                  </a:cubicBezTo>
                  <a:cubicBezTo>
                    <a:pt x="0" y="249"/>
                    <a:pt x="17" y="263"/>
                    <a:pt x="17" y="263"/>
                  </a:cubicBezTo>
                  <a:cubicBezTo>
                    <a:pt x="18" y="264"/>
                    <a:pt x="28" y="270"/>
                    <a:pt x="28" y="270"/>
                  </a:cubicBezTo>
                  <a:cubicBezTo>
                    <a:pt x="37" y="272"/>
                    <a:pt x="37" y="272"/>
                    <a:pt x="37" y="272"/>
                  </a:cubicBezTo>
                  <a:cubicBezTo>
                    <a:pt x="47" y="278"/>
                    <a:pt x="47" y="278"/>
                    <a:pt x="47" y="278"/>
                  </a:cubicBezTo>
                  <a:cubicBezTo>
                    <a:pt x="47" y="278"/>
                    <a:pt x="58" y="283"/>
                    <a:pt x="58" y="283"/>
                  </a:cubicBezTo>
                  <a:cubicBezTo>
                    <a:pt x="58" y="283"/>
                    <a:pt x="67" y="283"/>
                    <a:pt x="67" y="283"/>
                  </a:cubicBezTo>
                  <a:cubicBezTo>
                    <a:pt x="71" y="283"/>
                    <a:pt x="76" y="282"/>
                    <a:pt x="80" y="282"/>
                  </a:cubicBezTo>
                  <a:cubicBezTo>
                    <a:pt x="82" y="282"/>
                    <a:pt x="84" y="282"/>
                    <a:pt x="85" y="283"/>
                  </a:cubicBezTo>
                  <a:cubicBezTo>
                    <a:pt x="86" y="283"/>
                    <a:pt x="88" y="284"/>
                    <a:pt x="89" y="285"/>
                  </a:cubicBezTo>
                  <a:cubicBezTo>
                    <a:pt x="91" y="286"/>
                    <a:pt x="93" y="287"/>
                    <a:pt x="96" y="289"/>
                  </a:cubicBezTo>
                  <a:cubicBezTo>
                    <a:pt x="97" y="289"/>
                    <a:pt x="98" y="290"/>
                    <a:pt x="98" y="291"/>
                  </a:cubicBezTo>
                  <a:cubicBezTo>
                    <a:pt x="99" y="293"/>
                    <a:pt x="98" y="295"/>
                    <a:pt x="99" y="296"/>
                  </a:cubicBezTo>
                  <a:cubicBezTo>
                    <a:pt x="99" y="296"/>
                    <a:pt x="100" y="297"/>
                    <a:pt x="101" y="297"/>
                  </a:cubicBezTo>
                  <a:cubicBezTo>
                    <a:pt x="106" y="299"/>
                    <a:pt x="111" y="300"/>
                    <a:pt x="117" y="300"/>
                  </a:cubicBezTo>
                  <a:cubicBezTo>
                    <a:pt x="122" y="299"/>
                    <a:pt x="126" y="297"/>
                    <a:pt x="131" y="297"/>
                  </a:cubicBezTo>
                  <a:cubicBezTo>
                    <a:pt x="132" y="298"/>
                    <a:pt x="134" y="298"/>
                    <a:pt x="135" y="298"/>
                  </a:cubicBezTo>
                  <a:cubicBezTo>
                    <a:pt x="139" y="298"/>
                    <a:pt x="141" y="295"/>
                    <a:pt x="144" y="293"/>
                  </a:cubicBezTo>
                  <a:cubicBezTo>
                    <a:pt x="145" y="293"/>
                    <a:pt x="145" y="292"/>
                    <a:pt x="145" y="292"/>
                  </a:cubicBezTo>
                  <a:cubicBezTo>
                    <a:pt x="146" y="292"/>
                    <a:pt x="146" y="293"/>
                    <a:pt x="147" y="293"/>
                  </a:cubicBezTo>
                  <a:cubicBezTo>
                    <a:pt x="149" y="295"/>
                    <a:pt x="150" y="297"/>
                    <a:pt x="152" y="299"/>
                  </a:cubicBezTo>
                  <a:cubicBezTo>
                    <a:pt x="152" y="300"/>
                    <a:pt x="153" y="302"/>
                    <a:pt x="153" y="303"/>
                  </a:cubicBezTo>
                  <a:cubicBezTo>
                    <a:pt x="154" y="304"/>
                    <a:pt x="153" y="305"/>
                    <a:pt x="153" y="307"/>
                  </a:cubicBezTo>
                  <a:cubicBezTo>
                    <a:pt x="152" y="311"/>
                    <a:pt x="151" y="316"/>
                    <a:pt x="150" y="321"/>
                  </a:cubicBezTo>
                  <a:cubicBezTo>
                    <a:pt x="149" y="324"/>
                    <a:pt x="149" y="326"/>
                    <a:pt x="147" y="329"/>
                  </a:cubicBezTo>
                  <a:cubicBezTo>
                    <a:pt x="145" y="335"/>
                    <a:pt x="139" y="339"/>
                    <a:pt x="134" y="341"/>
                  </a:cubicBezTo>
                  <a:cubicBezTo>
                    <a:pt x="132" y="342"/>
                    <a:pt x="129" y="343"/>
                    <a:pt x="128" y="345"/>
                  </a:cubicBezTo>
                  <a:cubicBezTo>
                    <a:pt x="123" y="349"/>
                    <a:pt x="122" y="355"/>
                    <a:pt x="122" y="361"/>
                  </a:cubicBezTo>
                  <a:cubicBezTo>
                    <a:pt x="122" y="363"/>
                    <a:pt x="122" y="365"/>
                    <a:pt x="122" y="368"/>
                  </a:cubicBezTo>
                  <a:cubicBezTo>
                    <a:pt x="122" y="368"/>
                    <a:pt x="122" y="369"/>
                    <a:pt x="123" y="370"/>
                  </a:cubicBezTo>
                  <a:cubicBezTo>
                    <a:pt x="123" y="371"/>
                    <a:pt x="124" y="372"/>
                    <a:pt x="125" y="373"/>
                  </a:cubicBezTo>
                  <a:cubicBezTo>
                    <a:pt x="128" y="375"/>
                    <a:pt x="130" y="377"/>
                    <a:pt x="131" y="380"/>
                  </a:cubicBezTo>
                  <a:cubicBezTo>
                    <a:pt x="132" y="383"/>
                    <a:pt x="131" y="387"/>
                    <a:pt x="130" y="390"/>
                  </a:cubicBezTo>
                  <a:cubicBezTo>
                    <a:pt x="130" y="392"/>
                    <a:pt x="129" y="395"/>
                    <a:pt x="128" y="397"/>
                  </a:cubicBezTo>
                  <a:cubicBezTo>
                    <a:pt x="128" y="397"/>
                    <a:pt x="128" y="398"/>
                    <a:pt x="128" y="398"/>
                  </a:cubicBezTo>
                  <a:cubicBezTo>
                    <a:pt x="131" y="397"/>
                    <a:pt x="133" y="396"/>
                    <a:pt x="135" y="395"/>
                  </a:cubicBezTo>
                  <a:cubicBezTo>
                    <a:pt x="138" y="395"/>
                    <a:pt x="140" y="396"/>
                    <a:pt x="142" y="397"/>
                  </a:cubicBezTo>
                  <a:cubicBezTo>
                    <a:pt x="143" y="397"/>
                    <a:pt x="143" y="398"/>
                    <a:pt x="143" y="398"/>
                  </a:cubicBezTo>
                  <a:cubicBezTo>
                    <a:pt x="144" y="398"/>
                    <a:pt x="144" y="398"/>
                    <a:pt x="144" y="398"/>
                  </a:cubicBezTo>
                  <a:cubicBezTo>
                    <a:pt x="146" y="398"/>
                    <a:pt x="147" y="398"/>
                    <a:pt x="148" y="397"/>
                  </a:cubicBezTo>
                  <a:cubicBezTo>
                    <a:pt x="148" y="397"/>
                    <a:pt x="149" y="397"/>
                    <a:pt x="149" y="396"/>
                  </a:cubicBezTo>
                  <a:cubicBezTo>
                    <a:pt x="150" y="396"/>
                    <a:pt x="150" y="396"/>
                    <a:pt x="150" y="395"/>
                  </a:cubicBezTo>
                  <a:cubicBezTo>
                    <a:pt x="151" y="392"/>
                    <a:pt x="150" y="388"/>
                    <a:pt x="147" y="387"/>
                  </a:cubicBezTo>
                  <a:cubicBezTo>
                    <a:pt x="146" y="386"/>
                    <a:pt x="146" y="386"/>
                    <a:pt x="146" y="386"/>
                  </a:cubicBezTo>
                  <a:cubicBezTo>
                    <a:pt x="146" y="385"/>
                    <a:pt x="146" y="385"/>
                    <a:pt x="146" y="385"/>
                  </a:cubicBezTo>
                  <a:cubicBezTo>
                    <a:pt x="147" y="383"/>
                    <a:pt x="148" y="382"/>
                    <a:pt x="149" y="381"/>
                  </a:cubicBezTo>
                  <a:cubicBezTo>
                    <a:pt x="150" y="379"/>
                    <a:pt x="151" y="378"/>
                    <a:pt x="151" y="376"/>
                  </a:cubicBezTo>
                  <a:cubicBezTo>
                    <a:pt x="151" y="375"/>
                    <a:pt x="150" y="374"/>
                    <a:pt x="151" y="374"/>
                  </a:cubicBezTo>
                  <a:cubicBezTo>
                    <a:pt x="151" y="373"/>
                    <a:pt x="152" y="373"/>
                    <a:pt x="152" y="373"/>
                  </a:cubicBezTo>
                  <a:cubicBezTo>
                    <a:pt x="155" y="373"/>
                    <a:pt x="158" y="374"/>
                    <a:pt x="161" y="375"/>
                  </a:cubicBezTo>
                  <a:cubicBezTo>
                    <a:pt x="161" y="375"/>
                    <a:pt x="162" y="375"/>
                    <a:pt x="162" y="375"/>
                  </a:cubicBezTo>
                  <a:cubicBezTo>
                    <a:pt x="162" y="375"/>
                    <a:pt x="162" y="375"/>
                    <a:pt x="162" y="374"/>
                  </a:cubicBezTo>
                  <a:cubicBezTo>
                    <a:pt x="165" y="373"/>
                    <a:pt x="165" y="370"/>
                    <a:pt x="166" y="367"/>
                  </a:cubicBezTo>
                  <a:cubicBezTo>
                    <a:pt x="167" y="364"/>
                    <a:pt x="167" y="362"/>
                    <a:pt x="167" y="359"/>
                  </a:cubicBezTo>
                  <a:cubicBezTo>
                    <a:pt x="168" y="357"/>
                    <a:pt x="168" y="354"/>
                    <a:pt x="166" y="352"/>
                  </a:cubicBezTo>
                  <a:cubicBezTo>
                    <a:pt x="166" y="352"/>
                    <a:pt x="165" y="351"/>
                    <a:pt x="165" y="351"/>
                  </a:cubicBezTo>
                  <a:cubicBezTo>
                    <a:pt x="163" y="349"/>
                    <a:pt x="163" y="347"/>
                    <a:pt x="164" y="345"/>
                  </a:cubicBezTo>
                  <a:cubicBezTo>
                    <a:pt x="164" y="342"/>
                    <a:pt x="165" y="339"/>
                    <a:pt x="163" y="336"/>
                  </a:cubicBezTo>
                  <a:cubicBezTo>
                    <a:pt x="162" y="335"/>
                    <a:pt x="161" y="334"/>
                    <a:pt x="161" y="333"/>
                  </a:cubicBezTo>
                  <a:cubicBezTo>
                    <a:pt x="161" y="332"/>
                    <a:pt x="161" y="332"/>
                    <a:pt x="161" y="331"/>
                  </a:cubicBezTo>
                  <a:cubicBezTo>
                    <a:pt x="162" y="329"/>
                    <a:pt x="162" y="327"/>
                    <a:pt x="163" y="326"/>
                  </a:cubicBezTo>
                  <a:cubicBezTo>
                    <a:pt x="163" y="325"/>
                    <a:pt x="163" y="325"/>
                    <a:pt x="163" y="325"/>
                  </a:cubicBezTo>
                  <a:cubicBezTo>
                    <a:pt x="164" y="324"/>
                    <a:pt x="164" y="324"/>
                    <a:pt x="165" y="324"/>
                  </a:cubicBezTo>
                  <a:cubicBezTo>
                    <a:pt x="169" y="323"/>
                    <a:pt x="174" y="325"/>
                    <a:pt x="178" y="326"/>
                  </a:cubicBezTo>
                  <a:cubicBezTo>
                    <a:pt x="179" y="326"/>
                    <a:pt x="179" y="326"/>
                    <a:pt x="180" y="325"/>
                  </a:cubicBezTo>
                  <a:cubicBezTo>
                    <a:pt x="181" y="325"/>
                    <a:pt x="181" y="324"/>
                    <a:pt x="182" y="323"/>
                  </a:cubicBezTo>
                  <a:cubicBezTo>
                    <a:pt x="184" y="322"/>
                    <a:pt x="186" y="322"/>
                    <a:pt x="188" y="320"/>
                  </a:cubicBezTo>
                  <a:cubicBezTo>
                    <a:pt x="188" y="320"/>
                    <a:pt x="188" y="319"/>
                    <a:pt x="189" y="319"/>
                  </a:cubicBezTo>
                  <a:cubicBezTo>
                    <a:pt x="189" y="319"/>
                    <a:pt x="190" y="319"/>
                    <a:pt x="191" y="319"/>
                  </a:cubicBezTo>
                  <a:cubicBezTo>
                    <a:pt x="192" y="320"/>
                    <a:pt x="193" y="319"/>
                    <a:pt x="195" y="319"/>
                  </a:cubicBezTo>
                  <a:cubicBezTo>
                    <a:pt x="197" y="318"/>
                    <a:pt x="198" y="317"/>
                    <a:pt x="199" y="316"/>
                  </a:cubicBezTo>
                  <a:cubicBezTo>
                    <a:pt x="200" y="315"/>
                    <a:pt x="199" y="313"/>
                    <a:pt x="198" y="312"/>
                  </a:cubicBezTo>
                  <a:cubicBezTo>
                    <a:pt x="198" y="311"/>
                    <a:pt x="196" y="311"/>
                    <a:pt x="195" y="310"/>
                  </a:cubicBezTo>
                  <a:cubicBezTo>
                    <a:pt x="193" y="309"/>
                    <a:pt x="192" y="308"/>
                    <a:pt x="191" y="306"/>
                  </a:cubicBezTo>
                  <a:cubicBezTo>
                    <a:pt x="190" y="305"/>
                    <a:pt x="189" y="302"/>
                    <a:pt x="190" y="300"/>
                  </a:cubicBezTo>
                  <a:cubicBezTo>
                    <a:pt x="192" y="298"/>
                    <a:pt x="195" y="297"/>
                    <a:pt x="195" y="295"/>
                  </a:cubicBezTo>
                  <a:cubicBezTo>
                    <a:pt x="196" y="294"/>
                    <a:pt x="195" y="293"/>
                    <a:pt x="195" y="292"/>
                  </a:cubicBezTo>
                  <a:cubicBezTo>
                    <a:pt x="194" y="289"/>
                    <a:pt x="193" y="286"/>
                    <a:pt x="191" y="282"/>
                  </a:cubicBezTo>
                  <a:cubicBezTo>
                    <a:pt x="191" y="282"/>
                    <a:pt x="191" y="281"/>
                    <a:pt x="191" y="281"/>
                  </a:cubicBezTo>
                  <a:cubicBezTo>
                    <a:pt x="190" y="280"/>
                    <a:pt x="190" y="280"/>
                    <a:pt x="189" y="280"/>
                  </a:cubicBezTo>
                  <a:cubicBezTo>
                    <a:pt x="188" y="279"/>
                    <a:pt x="186" y="279"/>
                    <a:pt x="185" y="278"/>
                  </a:cubicBezTo>
                  <a:cubicBezTo>
                    <a:pt x="184" y="278"/>
                    <a:pt x="182" y="277"/>
                    <a:pt x="181" y="277"/>
                  </a:cubicBezTo>
                  <a:cubicBezTo>
                    <a:pt x="179" y="277"/>
                    <a:pt x="177" y="277"/>
                    <a:pt x="175" y="277"/>
                  </a:cubicBezTo>
                  <a:cubicBezTo>
                    <a:pt x="173" y="276"/>
                    <a:pt x="170" y="274"/>
                    <a:pt x="167" y="273"/>
                  </a:cubicBezTo>
                  <a:cubicBezTo>
                    <a:pt x="166" y="273"/>
                    <a:pt x="164" y="273"/>
                    <a:pt x="162" y="273"/>
                  </a:cubicBezTo>
                  <a:cubicBezTo>
                    <a:pt x="159" y="272"/>
                    <a:pt x="158" y="271"/>
                    <a:pt x="156" y="269"/>
                  </a:cubicBezTo>
                  <a:cubicBezTo>
                    <a:pt x="155" y="267"/>
                    <a:pt x="154" y="265"/>
                    <a:pt x="152" y="264"/>
                  </a:cubicBezTo>
                  <a:cubicBezTo>
                    <a:pt x="151" y="262"/>
                    <a:pt x="149" y="261"/>
                    <a:pt x="149" y="259"/>
                  </a:cubicBezTo>
                  <a:cubicBezTo>
                    <a:pt x="149" y="257"/>
                    <a:pt x="152" y="256"/>
                    <a:pt x="154" y="255"/>
                  </a:cubicBezTo>
                  <a:cubicBezTo>
                    <a:pt x="155" y="254"/>
                    <a:pt x="156" y="252"/>
                    <a:pt x="157" y="251"/>
                  </a:cubicBezTo>
                  <a:cubicBezTo>
                    <a:pt x="158" y="250"/>
                    <a:pt x="158" y="249"/>
                    <a:pt x="158" y="248"/>
                  </a:cubicBezTo>
                  <a:cubicBezTo>
                    <a:pt x="159" y="247"/>
                    <a:pt x="160" y="247"/>
                    <a:pt x="160" y="246"/>
                  </a:cubicBezTo>
                  <a:cubicBezTo>
                    <a:pt x="164" y="244"/>
                    <a:pt x="168" y="242"/>
                    <a:pt x="172" y="241"/>
                  </a:cubicBezTo>
                  <a:cubicBezTo>
                    <a:pt x="174" y="241"/>
                    <a:pt x="176" y="240"/>
                    <a:pt x="177" y="242"/>
                  </a:cubicBezTo>
                  <a:cubicBezTo>
                    <a:pt x="178" y="242"/>
                    <a:pt x="178" y="241"/>
                    <a:pt x="179" y="241"/>
                  </a:cubicBezTo>
                  <a:cubicBezTo>
                    <a:pt x="180" y="240"/>
                    <a:pt x="181" y="241"/>
                    <a:pt x="182" y="242"/>
                  </a:cubicBezTo>
                  <a:cubicBezTo>
                    <a:pt x="182" y="242"/>
                    <a:pt x="183" y="244"/>
                    <a:pt x="183" y="245"/>
                  </a:cubicBezTo>
                  <a:cubicBezTo>
                    <a:pt x="184" y="248"/>
                    <a:pt x="185" y="252"/>
                    <a:pt x="187" y="255"/>
                  </a:cubicBezTo>
                  <a:cubicBezTo>
                    <a:pt x="188" y="254"/>
                    <a:pt x="190" y="254"/>
                    <a:pt x="191" y="254"/>
                  </a:cubicBezTo>
                  <a:cubicBezTo>
                    <a:pt x="192" y="254"/>
                    <a:pt x="193" y="254"/>
                    <a:pt x="193" y="255"/>
                  </a:cubicBezTo>
                  <a:cubicBezTo>
                    <a:pt x="193" y="256"/>
                    <a:pt x="192" y="257"/>
                    <a:pt x="192" y="258"/>
                  </a:cubicBezTo>
                  <a:cubicBezTo>
                    <a:pt x="191" y="259"/>
                    <a:pt x="191" y="260"/>
                    <a:pt x="192" y="260"/>
                  </a:cubicBezTo>
                  <a:cubicBezTo>
                    <a:pt x="196" y="256"/>
                    <a:pt x="199" y="250"/>
                    <a:pt x="199" y="243"/>
                  </a:cubicBezTo>
                  <a:cubicBezTo>
                    <a:pt x="204" y="244"/>
                    <a:pt x="210" y="244"/>
                    <a:pt x="212" y="248"/>
                  </a:cubicBezTo>
                  <a:cubicBezTo>
                    <a:pt x="213" y="250"/>
                    <a:pt x="213" y="253"/>
                    <a:pt x="215" y="254"/>
                  </a:cubicBezTo>
                  <a:cubicBezTo>
                    <a:pt x="213" y="251"/>
                    <a:pt x="214" y="247"/>
                    <a:pt x="216" y="245"/>
                  </a:cubicBezTo>
                  <a:cubicBezTo>
                    <a:pt x="218" y="242"/>
                    <a:pt x="221" y="240"/>
                    <a:pt x="224" y="241"/>
                  </a:cubicBezTo>
                  <a:cubicBezTo>
                    <a:pt x="225" y="241"/>
                    <a:pt x="226" y="241"/>
                    <a:pt x="227" y="242"/>
                  </a:cubicBezTo>
                  <a:cubicBezTo>
                    <a:pt x="227" y="243"/>
                    <a:pt x="228" y="244"/>
                    <a:pt x="228" y="245"/>
                  </a:cubicBezTo>
                  <a:cubicBezTo>
                    <a:pt x="230" y="250"/>
                    <a:pt x="228" y="256"/>
                    <a:pt x="231" y="260"/>
                  </a:cubicBezTo>
                  <a:cubicBezTo>
                    <a:pt x="233" y="265"/>
                    <a:pt x="239" y="267"/>
                    <a:pt x="241" y="271"/>
                  </a:cubicBezTo>
                  <a:cubicBezTo>
                    <a:pt x="242" y="275"/>
                    <a:pt x="241" y="278"/>
                    <a:pt x="240" y="282"/>
                  </a:cubicBezTo>
                  <a:cubicBezTo>
                    <a:pt x="240" y="285"/>
                    <a:pt x="240" y="289"/>
                    <a:pt x="243" y="291"/>
                  </a:cubicBezTo>
                  <a:cubicBezTo>
                    <a:pt x="244" y="292"/>
                    <a:pt x="246" y="293"/>
                    <a:pt x="248" y="293"/>
                  </a:cubicBezTo>
                  <a:cubicBezTo>
                    <a:pt x="259" y="293"/>
                    <a:pt x="270" y="290"/>
                    <a:pt x="279" y="285"/>
                  </a:cubicBezTo>
                  <a:cubicBezTo>
                    <a:pt x="283" y="283"/>
                    <a:pt x="286" y="280"/>
                    <a:pt x="290" y="280"/>
                  </a:cubicBezTo>
                  <a:cubicBezTo>
                    <a:pt x="292" y="279"/>
                    <a:pt x="294" y="280"/>
                    <a:pt x="296" y="279"/>
                  </a:cubicBezTo>
                  <a:cubicBezTo>
                    <a:pt x="300" y="278"/>
                    <a:pt x="302" y="274"/>
                    <a:pt x="305" y="271"/>
                  </a:cubicBezTo>
                  <a:cubicBezTo>
                    <a:pt x="305" y="271"/>
                    <a:pt x="303" y="261"/>
                    <a:pt x="303" y="261"/>
                  </a:cubicBezTo>
                  <a:cubicBezTo>
                    <a:pt x="302" y="260"/>
                    <a:pt x="306" y="254"/>
                    <a:pt x="306" y="254"/>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2" name="Freeform 75">
              <a:extLst>
                <a:ext uri="{FF2B5EF4-FFF2-40B4-BE49-F238E27FC236}">
                  <a16:creationId xmlns:a16="http://schemas.microsoft.com/office/drawing/2014/main" xmlns="" id="{72C94781-F203-AD55-FD6A-4D58C50D4D0A}"/>
                </a:ext>
              </a:extLst>
            </p:cNvPr>
            <p:cNvSpPr>
              <a:spLocks/>
            </p:cNvSpPr>
            <p:nvPr/>
          </p:nvSpPr>
          <p:spPr bwMode="auto">
            <a:xfrm>
              <a:off x="2922588" y="1928813"/>
              <a:ext cx="1027113" cy="1058862"/>
            </a:xfrm>
            <a:custGeom>
              <a:avLst/>
              <a:gdLst>
                <a:gd name="T0" fmla="*/ 303899912 w 270"/>
                <a:gd name="T1" fmla="*/ 2147483646 h 278"/>
                <a:gd name="T2" fmla="*/ 202599941 w 270"/>
                <a:gd name="T3" fmla="*/ 2147483646 h 278"/>
                <a:gd name="T4" fmla="*/ 361783436 w 270"/>
                <a:gd name="T5" fmla="*/ 2147483646 h 278"/>
                <a:gd name="T6" fmla="*/ 694625110 w 270"/>
                <a:gd name="T7" fmla="*/ 2147483646 h 278"/>
                <a:gd name="T8" fmla="*/ 622266901 w 270"/>
                <a:gd name="T9" fmla="*/ 2147483646 h 278"/>
                <a:gd name="T10" fmla="*/ 766979514 w 270"/>
                <a:gd name="T11" fmla="*/ 2147483646 h 278"/>
                <a:gd name="T12" fmla="*/ 911695932 w 270"/>
                <a:gd name="T13" fmla="*/ 2147483646 h 278"/>
                <a:gd name="T14" fmla="*/ 955108575 w 270"/>
                <a:gd name="T15" fmla="*/ 2147483646 h 278"/>
                <a:gd name="T16" fmla="*/ 1114292069 w 270"/>
                <a:gd name="T17" fmla="*/ 2147483646 h 278"/>
                <a:gd name="T18" fmla="*/ 1259008487 w 270"/>
                <a:gd name="T19" fmla="*/ 2147483646 h 278"/>
                <a:gd name="T20" fmla="*/ 1490550190 w 270"/>
                <a:gd name="T21" fmla="*/ 2147483646 h 278"/>
                <a:gd name="T22" fmla="*/ 1606321041 w 270"/>
                <a:gd name="T23" fmla="*/ 2147483646 h 278"/>
                <a:gd name="T24" fmla="*/ 1490550190 w 270"/>
                <a:gd name="T25" fmla="*/ 2147483646 h 278"/>
                <a:gd name="T26" fmla="*/ 1591846356 w 270"/>
                <a:gd name="T27" fmla="*/ 2147483646 h 278"/>
                <a:gd name="T28" fmla="*/ 1881275387 w 270"/>
                <a:gd name="T29" fmla="*/ 2147483646 h 278"/>
                <a:gd name="T30" fmla="*/ 1823388059 w 270"/>
                <a:gd name="T31" fmla="*/ 2147483646 h 278"/>
                <a:gd name="T32" fmla="*/ 1765504536 w 270"/>
                <a:gd name="T33" fmla="*/ 2147483646 h 278"/>
                <a:gd name="T34" fmla="*/ 1751033655 w 270"/>
                <a:gd name="T35" fmla="*/ 2016526502 h 278"/>
                <a:gd name="T36" fmla="*/ 1881275387 w 270"/>
                <a:gd name="T37" fmla="*/ 1827930991 h 278"/>
                <a:gd name="T38" fmla="*/ 2147483646 w 270"/>
                <a:gd name="T39" fmla="*/ 1755395135 h 278"/>
                <a:gd name="T40" fmla="*/ 2147483646 w 270"/>
                <a:gd name="T41" fmla="*/ 1581303749 h 278"/>
                <a:gd name="T42" fmla="*/ 2147483646 w 270"/>
                <a:gd name="T43" fmla="*/ 1363692373 h 278"/>
                <a:gd name="T44" fmla="*/ 2147483646 w 270"/>
                <a:gd name="T45" fmla="*/ 1291156517 h 278"/>
                <a:gd name="T46" fmla="*/ 2147483646 w 270"/>
                <a:gd name="T47" fmla="*/ 1088053073 h 278"/>
                <a:gd name="T48" fmla="*/ 2147483646 w 270"/>
                <a:gd name="T49" fmla="*/ 928473429 h 278"/>
                <a:gd name="T50" fmla="*/ 2147483646 w 270"/>
                <a:gd name="T51" fmla="*/ 913965496 h 278"/>
                <a:gd name="T52" fmla="*/ 2147483646 w 270"/>
                <a:gd name="T53" fmla="*/ 942981362 h 278"/>
                <a:gd name="T54" fmla="*/ 2147483646 w 270"/>
                <a:gd name="T55" fmla="*/ 957489294 h 278"/>
                <a:gd name="T56" fmla="*/ 2147483646 w 270"/>
                <a:gd name="T57" fmla="*/ 1117068939 h 278"/>
                <a:gd name="T58" fmla="*/ 2147483646 w 270"/>
                <a:gd name="T59" fmla="*/ 1160588929 h 278"/>
                <a:gd name="T60" fmla="*/ 2147483646 w 270"/>
                <a:gd name="T61" fmla="*/ 1175096862 h 278"/>
                <a:gd name="T62" fmla="*/ 2147483646 w 270"/>
                <a:gd name="T63" fmla="*/ 1131576872 h 278"/>
                <a:gd name="T64" fmla="*/ 2147483646 w 270"/>
                <a:gd name="T65" fmla="*/ 986501352 h 278"/>
                <a:gd name="T66" fmla="*/ 2147483646 w 270"/>
                <a:gd name="T67" fmla="*/ 942981362 h 278"/>
                <a:gd name="T68" fmla="*/ 2147483646 w 270"/>
                <a:gd name="T69" fmla="*/ 739877918 h 278"/>
                <a:gd name="T70" fmla="*/ 2147483646 w 270"/>
                <a:gd name="T71" fmla="*/ 536774475 h 278"/>
                <a:gd name="T72" fmla="*/ 2147483646 w 270"/>
                <a:gd name="T73" fmla="*/ 522266542 h 278"/>
                <a:gd name="T74" fmla="*/ 2147483646 w 270"/>
                <a:gd name="T75" fmla="*/ 203103443 h 278"/>
                <a:gd name="T76" fmla="*/ 2147483646 w 270"/>
                <a:gd name="T77" fmla="*/ 43523799 h 278"/>
                <a:gd name="T78" fmla="*/ 1693146327 w 270"/>
                <a:gd name="T79" fmla="*/ 14507933 h 278"/>
                <a:gd name="T80" fmla="*/ 651212467 w 270"/>
                <a:gd name="T81" fmla="*/ 391698954 h 278"/>
                <a:gd name="T82" fmla="*/ 376254317 w 270"/>
                <a:gd name="T83" fmla="*/ 623818263 h 278"/>
                <a:gd name="T84" fmla="*/ 332841674 w 270"/>
                <a:gd name="T85" fmla="*/ 768889975 h 278"/>
                <a:gd name="T86" fmla="*/ 376254317 w 270"/>
                <a:gd name="T87" fmla="*/ 1653843414 h 278"/>
                <a:gd name="T88" fmla="*/ 535441615 w 270"/>
                <a:gd name="T89" fmla="*/ 2118078224 h 278"/>
                <a:gd name="T90" fmla="*/ 419670764 w 270"/>
                <a:gd name="T91" fmla="*/ 2147483646 h 278"/>
                <a:gd name="T92" fmla="*/ 636737782 w 270"/>
                <a:gd name="T93" fmla="*/ 2147483646 h 278"/>
                <a:gd name="T94" fmla="*/ 622266901 w 270"/>
                <a:gd name="T95" fmla="*/ 2147483646 h 278"/>
                <a:gd name="T96" fmla="*/ 477554287 w 270"/>
                <a:gd name="T97" fmla="*/ 2147483646 h 278"/>
                <a:gd name="T98" fmla="*/ 260483465 w 270"/>
                <a:gd name="T99" fmla="*/ 2147483646 h 278"/>
                <a:gd name="T100" fmla="*/ 0 w 270"/>
                <a:gd name="T101" fmla="*/ 2147483646 h 278"/>
                <a:gd name="T102" fmla="*/ 72358209 w 270"/>
                <a:gd name="T103" fmla="*/ 2147483646 h 278"/>
                <a:gd name="T104" fmla="*/ 188129060 w 270"/>
                <a:gd name="T105" fmla="*/ 2147483646 h 2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70" h="278">
                  <a:moveTo>
                    <a:pt x="19" y="251"/>
                  </a:moveTo>
                  <a:cubicBezTo>
                    <a:pt x="19" y="251"/>
                    <a:pt x="21" y="253"/>
                    <a:pt x="21" y="253"/>
                  </a:cubicBezTo>
                  <a:cubicBezTo>
                    <a:pt x="21" y="253"/>
                    <a:pt x="21" y="255"/>
                    <a:pt x="21" y="256"/>
                  </a:cubicBezTo>
                  <a:cubicBezTo>
                    <a:pt x="21" y="256"/>
                    <a:pt x="14" y="265"/>
                    <a:pt x="14" y="265"/>
                  </a:cubicBezTo>
                  <a:cubicBezTo>
                    <a:pt x="17" y="267"/>
                    <a:pt x="17" y="267"/>
                    <a:pt x="17" y="267"/>
                  </a:cubicBezTo>
                  <a:cubicBezTo>
                    <a:pt x="25" y="267"/>
                    <a:pt x="25" y="267"/>
                    <a:pt x="25" y="267"/>
                  </a:cubicBezTo>
                  <a:cubicBezTo>
                    <a:pt x="36" y="278"/>
                    <a:pt x="36" y="278"/>
                    <a:pt x="36" y="278"/>
                  </a:cubicBezTo>
                  <a:cubicBezTo>
                    <a:pt x="48" y="272"/>
                    <a:pt x="48" y="272"/>
                    <a:pt x="48" y="272"/>
                  </a:cubicBezTo>
                  <a:cubicBezTo>
                    <a:pt x="48" y="272"/>
                    <a:pt x="45" y="268"/>
                    <a:pt x="45" y="268"/>
                  </a:cubicBezTo>
                  <a:cubicBezTo>
                    <a:pt x="45" y="267"/>
                    <a:pt x="43" y="262"/>
                    <a:pt x="43" y="262"/>
                  </a:cubicBezTo>
                  <a:cubicBezTo>
                    <a:pt x="47" y="259"/>
                    <a:pt x="47" y="259"/>
                    <a:pt x="47" y="259"/>
                  </a:cubicBezTo>
                  <a:cubicBezTo>
                    <a:pt x="47" y="259"/>
                    <a:pt x="53" y="258"/>
                    <a:pt x="53" y="258"/>
                  </a:cubicBezTo>
                  <a:cubicBezTo>
                    <a:pt x="53" y="258"/>
                    <a:pt x="60" y="261"/>
                    <a:pt x="60" y="261"/>
                  </a:cubicBezTo>
                  <a:cubicBezTo>
                    <a:pt x="63" y="260"/>
                    <a:pt x="63" y="260"/>
                    <a:pt x="63" y="260"/>
                  </a:cubicBezTo>
                  <a:cubicBezTo>
                    <a:pt x="63" y="260"/>
                    <a:pt x="64" y="255"/>
                    <a:pt x="64" y="255"/>
                  </a:cubicBezTo>
                  <a:cubicBezTo>
                    <a:pt x="64" y="255"/>
                    <a:pt x="66" y="249"/>
                    <a:pt x="66" y="249"/>
                  </a:cubicBezTo>
                  <a:cubicBezTo>
                    <a:pt x="67" y="248"/>
                    <a:pt x="71" y="245"/>
                    <a:pt x="71" y="245"/>
                  </a:cubicBezTo>
                  <a:cubicBezTo>
                    <a:pt x="72" y="245"/>
                    <a:pt x="77" y="244"/>
                    <a:pt x="77" y="244"/>
                  </a:cubicBezTo>
                  <a:cubicBezTo>
                    <a:pt x="77" y="244"/>
                    <a:pt x="81" y="251"/>
                    <a:pt x="81" y="251"/>
                  </a:cubicBezTo>
                  <a:cubicBezTo>
                    <a:pt x="87" y="252"/>
                    <a:pt x="87" y="252"/>
                    <a:pt x="87" y="252"/>
                  </a:cubicBezTo>
                  <a:cubicBezTo>
                    <a:pt x="96" y="260"/>
                    <a:pt x="96" y="260"/>
                    <a:pt x="96" y="260"/>
                  </a:cubicBezTo>
                  <a:cubicBezTo>
                    <a:pt x="96" y="260"/>
                    <a:pt x="103" y="258"/>
                    <a:pt x="103" y="258"/>
                  </a:cubicBezTo>
                  <a:cubicBezTo>
                    <a:pt x="104" y="258"/>
                    <a:pt x="111" y="256"/>
                    <a:pt x="111" y="256"/>
                  </a:cubicBezTo>
                  <a:cubicBezTo>
                    <a:pt x="111" y="248"/>
                    <a:pt x="111" y="248"/>
                    <a:pt x="111" y="248"/>
                  </a:cubicBezTo>
                  <a:cubicBezTo>
                    <a:pt x="111" y="248"/>
                    <a:pt x="106" y="244"/>
                    <a:pt x="106" y="244"/>
                  </a:cubicBezTo>
                  <a:cubicBezTo>
                    <a:pt x="106" y="244"/>
                    <a:pt x="103" y="235"/>
                    <a:pt x="103" y="234"/>
                  </a:cubicBezTo>
                  <a:cubicBezTo>
                    <a:pt x="103" y="233"/>
                    <a:pt x="104" y="229"/>
                    <a:pt x="105" y="228"/>
                  </a:cubicBezTo>
                  <a:cubicBezTo>
                    <a:pt x="106" y="226"/>
                    <a:pt x="109" y="222"/>
                    <a:pt x="110" y="221"/>
                  </a:cubicBezTo>
                  <a:cubicBezTo>
                    <a:pt x="111" y="220"/>
                    <a:pt x="118" y="217"/>
                    <a:pt x="120" y="217"/>
                  </a:cubicBezTo>
                  <a:cubicBezTo>
                    <a:pt x="122" y="216"/>
                    <a:pt x="130" y="213"/>
                    <a:pt x="130" y="213"/>
                  </a:cubicBezTo>
                  <a:cubicBezTo>
                    <a:pt x="127" y="203"/>
                    <a:pt x="127" y="203"/>
                    <a:pt x="127" y="203"/>
                  </a:cubicBezTo>
                  <a:cubicBezTo>
                    <a:pt x="127" y="203"/>
                    <a:pt x="126" y="193"/>
                    <a:pt x="126" y="192"/>
                  </a:cubicBezTo>
                  <a:cubicBezTo>
                    <a:pt x="126" y="192"/>
                    <a:pt x="121" y="176"/>
                    <a:pt x="121" y="176"/>
                  </a:cubicBezTo>
                  <a:cubicBezTo>
                    <a:pt x="122" y="159"/>
                    <a:pt x="122" y="159"/>
                    <a:pt x="122" y="159"/>
                  </a:cubicBezTo>
                  <a:cubicBezTo>
                    <a:pt x="122" y="159"/>
                    <a:pt x="120" y="148"/>
                    <a:pt x="120" y="148"/>
                  </a:cubicBezTo>
                  <a:cubicBezTo>
                    <a:pt x="120" y="147"/>
                    <a:pt x="121" y="140"/>
                    <a:pt x="121" y="139"/>
                  </a:cubicBezTo>
                  <a:cubicBezTo>
                    <a:pt x="121" y="138"/>
                    <a:pt x="124" y="130"/>
                    <a:pt x="124" y="129"/>
                  </a:cubicBezTo>
                  <a:cubicBezTo>
                    <a:pt x="124" y="129"/>
                    <a:pt x="129" y="126"/>
                    <a:pt x="130" y="126"/>
                  </a:cubicBezTo>
                  <a:cubicBezTo>
                    <a:pt x="130" y="126"/>
                    <a:pt x="138" y="124"/>
                    <a:pt x="139" y="124"/>
                  </a:cubicBezTo>
                  <a:cubicBezTo>
                    <a:pt x="140" y="124"/>
                    <a:pt x="149" y="121"/>
                    <a:pt x="149" y="121"/>
                  </a:cubicBezTo>
                  <a:cubicBezTo>
                    <a:pt x="149" y="121"/>
                    <a:pt x="157" y="118"/>
                    <a:pt x="157" y="118"/>
                  </a:cubicBezTo>
                  <a:cubicBezTo>
                    <a:pt x="165" y="109"/>
                    <a:pt x="165" y="109"/>
                    <a:pt x="165" y="109"/>
                  </a:cubicBezTo>
                  <a:cubicBezTo>
                    <a:pt x="165" y="109"/>
                    <a:pt x="168" y="97"/>
                    <a:pt x="168" y="97"/>
                  </a:cubicBezTo>
                  <a:cubicBezTo>
                    <a:pt x="168" y="97"/>
                    <a:pt x="177" y="94"/>
                    <a:pt x="177" y="94"/>
                  </a:cubicBezTo>
                  <a:cubicBezTo>
                    <a:pt x="177" y="89"/>
                    <a:pt x="177" y="89"/>
                    <a:pt x="177" y="89"/>
                  </a:cubicBezTo>
                  <a:cubicBezTo>
                    <a:pt x="166" y="89"/>
                    <a:pt x="166" y="89"/>
                    <a:pt x="166" y="89"/>
                  </a:cubicBezTo>
                  <a:cubicBezTo>
                    <a:pt x="166" y="89"/>
                    <a:pt x="158" y="85"/>
                    <a:pt x="159" y="85"/>
                  </a:cubicBezTo>
                  <a:cubicBezTo>
                    <a:pt x="159" y="84"/>
                    <a:pt x="162" y="75"/>
                    <a:pt x="162" y="75"/>
                  </a:cubicBezTo>
                  <a:cubicBezTo>
                    <a:pt x="162" y="75"/>
                    <a:pt x="163" y="65"/>
                    <a:pt x="163" y="65"/>
                  </a:cubicBezTo>
                  <a:cubicBezTo>
                    <a:pt x="165" y="64"/>
                    <a:pt x="165" y="64"/>
                    <a:pt x="165" y="64"/>
                  </a:cubicBezTo>
                  <a:cubicBezTo>
                    <a:pt x="165" y="64"/>
                    <a:pt x="175" y="63"/>
                    <a:pt x="175" y="63"/>
                  </a:cubicBezTo>
                  <a:cubicBezTo>
                    <a:pt x="176" y="63"/>
                    <a:pt x="187" y="63"/>
                    <a:pt x="187" y="63"/>
                  </a:cubicBezTo>
                  <a:cubicBezTo>
                    <a:pt x="187" y="63"/>
                    <a:pt x="193" y="65"/>
                    <a:pt x="194" y="65"/>
                  </a:cubicBezTo>
                  <a:cubicBezTo>
                    <a:pt x="194" y="65"/>
                    <a:pt x="201" y="65"/>
                    <a:pt x="201" y="65"/>
                  </a:cubicBezTo>
                  <a:cubicBezTo>
                    <a:pt x="206" y="64"/>
                    <a:pt x="206" y="64"/>
                    <a:pt x="206" y="64"/>
                  </a:cubicBezTo>
                  <a:cubicBezTo>
                    <a:pt x="214" y="66"/>
                    <a:pt x="214" y="66"/>
                    <a:pt x="214" y="66"/>
                  </a:cubicBezTo>
                  <a:cubicBezTo>
                    <a:pt x="214" y="66"/>
                    <a:pt x="215" y="73"/>
                    <a:pt x="216" y="73"/>
                  </a:cubicBezTo>
                  <a:cubicBezTo>
                    <a:pt x="216" y="73"/>
                    <a:pt x="218" y="77"/>
                    <a:pt x="218" y="77"/>
                  </a:cubicBezTo>
                  <a:cubicBezTo>
                    <a:pt x="218" y="77"/>
                    <a:pt x="221" y="77"/>
                    <a:pt x="221" y="77"/>
                  </a:cubicBezTo>
                  <a:cubicBezTo>
                    <a:pt x="221" y="77"/>
                    <a:pt x="224" y="80"/>
                    <a:pt x="225" y="80"/>
                  </a:cubicBezTo>
                  <a:cubicBezTo>
                    <a:pt x="225" y="80"/>
                    <a:pt x="229" y="80"/>
                    <a:pt x="229" y="80"/>
                  </a:cubicBezTo>
                  <a:cubicBezTo>
                    <a:pt x="229" y="80"/>
                    <a:pt x="233" y="81"/>
                    <a:pt x="233" y="81"/>
                  </a:cubicBezTo>
                  <a:cubicBezTo>
                    <a:pt x="237" y="83"/>
                    <a:pt x="237" y="83"/>
                    <a:pt x="237" y="83"/>
                  </a:cubicBezTo>
                  <a:cubicBezTo>
                    <a:pt x="256" y="78"/>
                    <a:pt x="256" y="78"/>
                    <a:pt x="256" y="78"/>
                  </a:cubicBezTo>
                  <a:cubicBezTo>
                    <a:pt x="260" y="73"/>
                    <a:pt x="260" y="73"/>
                    <a:pt x="260" y="73"/>
                  </a:cubicBezTo>
                  <a:cubicBezTo>
                    <a:pt x="260" y="68"/>
                    <a:pt x="260" y="68"/>
                    <a:pt x="260" y="68"/>
                  </a:cubicBezTo>
                  <a:cubicBezTo>
                    <a:pt x="270" y="67"/>
                    <a:pt x="270" y="67"/>
                    <a:pt x="270" y="67"/>
                  </a:cubicBezTo>
                  <a:cubicBezTo>
                    <a:pt x="270" y="65"/>
                    <a:pt x="270" y="65"/>
                    <a:pt x="270" y="65"/>
                  </a:cubicBezTo>
                  <a:cubicBezTo>
                    <a:pt x="262" y="65"/>
                    <a:pt x="262" y="65"/>
                    <a:pt x="262" y="65"/>
                  </a:cubicBezTo>
                  <a:cubicBezTo>
                    <a:pt x="222" y="51"/>
                    <a:pt x="222" y="51"/>
                    <a:pt x="222" y="51"/>
                  </a:cubicBezTo>
                  <a:cubicBezTo>
                    <a:pt x="215" y="40"/>
                    <a:pt x="215" y="40"/>
                    <a:pt x="215" y="40"/>
                  </a:cubicBezTo>
                  <a:cubicBezTo>
                    <a:pt x="211" y="37"/>
                    <a:pt x="211" y="37"/>
                    <a:pt x="211" y="37"/>
                  </a:cubicBezTo>
                  <a:cubicBezTo>
                    <a:pt x="203" y="33"/>
                    <a:pt x="203" y="33"/>
                    <a:pt x="203" y="33"/>
                  </a:cubicBezTo>
                  <a:cubicBezTo>
                    <a:pt x="192" y="36"/>
                    <a:pt x="192" y="36"/>
                    <a:pt x="192" y="36"/>
                  </a:cubicBezTo>
                  <a:cubicBezTo>
                    <a:pt x="173" y="16"/>
                    <a:pt x="173" y="16"/>
                    <a:pt x="173" y="16"/>
                  </a:cubicBezTo>
                  <a:cubicBezTo>
                    <a:pt x="165" y="14"/>
                    <a:pt x="165" y="14"/>
                    <a:pt x="165" y="14"/>
                  </a:cubicBezTo>
                  <a:cubicBezTo>
                    <a:pt x="160" y="8"/>
                    <a:pt x="160" y="8"/>
                    <a:pt x="160" y="8"/>
                  </a:cubicBezTo>
                  <a:cubicBezTo>
                    <a:pt x="152" y="3"/>
                    <a:pt x="152" y="3"/>
                    <a:pt x="152" y="3"/>
                  </a:cubicBezTo>
                  <a:cubicBezTo>
                    <a:pt x="127" y="0"/>
                    <a:pt x="127" y="0"/>
                    <a:pt x="127" y="0"/>
                  </a:cubicBezTo>
                  <a:cubicBezTo>
                    <a:pt x="117" y="1"/>
                    <a:pt x="117" y="1"/>
                    <a:pt x="117" y="1"/>
                  </a:cubicBezTo>
                  <a:cubicBezTo>
                    <a:pt x="68" y="31"/>
                    <a:pt x="68" y="31"/>
                    <a:pt x="68" y="31"/>
                  </a:cubicBezTo>
                  <a:cubicBezTo>
                    <a:pt x="45" y="27"/>
                    <a:pt x="45" y="27"/>
                    <a:pt x="45" y="27"/>
                  </a:cubicBezTo>
                  <a:cubicBezTo>
                    <a:pt x="33" y="40"/>
                    <a:pt x="33" y="40"/>
                    <a:pt x="33" y="40"/>
                  </a:cubicBezTo>
                  <a:cubicBezTo>
                    <a:pt x="26" y="43"/>
                    <a:pt x="26" y="43"/>
                    <a:pt x="26" y="43"/>
                  </a:cubicBezTo>
                  <a:cubicBezTo>
                    <a:pt x="23" y="43"/>
                    <a:pt x="23" y="43"/>
                    <a:pt x="23" y="43"/>
                  </a:cubicBezTo>
                  <a:cubicBezTo>
                    <a:pt x="23" y="53"/>
                    <a:pt x="23" y="53"/>
                    <a:pt x="23" y="53"/>
                  </a:cubicBezTo>
                  <a:cubicBezTo>
                    <a:pt x="21" y="64"/>
                    <a:pt x="21" y="64"/>
                    <a:pt x="21" y="64"/>
                  </a:cubicBezTo>
                  <a:cubicBezTo>
                    <a:pt x="26" y="114"/>
                    <a:pt x="26" y="114"/>
                    <a:pt x="26" y="114"/>
                  </a:cubicBezTo>
                  <a:cubicBezTo>
                    <a:pt x="30" y="128"/>
                    <a:pt x="30" y="128"/>
                    <a:pt x="30" y="128"/>
                  </a:cubicBezTo>
                  <a:cubicBezTo>
                    <a:pt x="30" y="128"/>
                    <a:pt x="37" y="145"/>
                    <a:pt x="37" y="146"/>
                  </a:cubicBezTo>
                  <a:cubicBezTo>
                    <a:pt x="37" y="146"/>
                    <a:pt x="35" y="154"/>
                    <a:pt x="35" y="155"/>
                  </a:cubicBezTo>
                  <a:cubicBezTo>
                    <a:pt x="34" y="156"/>
                    <a:pt x="29" y="161"/>
                    <a:pt x="29" y="161"/>
                  </a:cubicBezTo>
                  <a:cubicBezTo>
                    <a:pt x="29" y="161"/>
                    <a:pt x="37" y="169"/>
                    <a:pt x="37" y="169"/>
                  </a:cubicBezTo>
                  <a:cubicBezTo>
                    <a:pt x="38" y="170"/>
                    <a:pt x="44" y="171"/>
                    <a:pt x="44" y="171"/>
                  </a:cubicBezTo>
                  <a:cubicBezTo>
                    <a:pt x="47" y="178"/>
                    <a:pt x="47" y="178"/>
                    <a:pt x="47" y="178"/>
                  </a:cubicBezTo>
                  <a:cubicBezTo>
                    <a:pt x="43" y="181"/>
                    <a:pt x="43" y="181"/>
                    <a:pt x="43" y="181"/>
                  </a:cubicBezTo>
                  <a:cubicBezTo>
                    <a:pt x="36" y="181"/>
                    <a:pt x="36" y="181"/>
                    <a:pt x="36" y="181"/>
                  </a:cubicBezTo>
                  <a:cubicBezTo>
                    <a:pt x="36" y="181"/>
                    <a:pt x="34" y="188"/>
                    <a:pt x="33" y="188"/>
                  </a:cubicBezTo>
                  <a:cubicBezTo>
                    <a:pt x="33" y="189"/>
                    <a:pt x="26" y="194"/>
                    <a:pt x="26" y="194"/>
                  </a:cubicBezTo>
                  <a:cubicBezTo>
                    <a:pt x="18" y="192"/>
                    <a:pt x="18" y="192"/>
                    <a:pt x="18" y="192"/>
                  </a:cubicBezTo>
                  <a:cubicBezTo>
                    <a:pt x="5" y="196"/>
                    <a:pt x="5" y="196"/>
                    <a:pt x="5" y="196"/>
                  </a:cubicBezTo>
                  <a:cubicBezTo>
                    <a:pt x="0" y="220"/>
                    <a:pt x="0" y="220"/>
                    <a:pt x="0" y="220"/>
                  </a:cubicBezTo>
                  <a:cubicBezTo>
                    <a:pt x="6" y="228"/>
                    <a:pt x="6" y="228"/>
                    <a:pt x="6" y="228"/>
                  </a:cubicBezTo>
                  <a:cubicBezTo>
                    <a:pt x="5" y="239"/>
                    <a:pt x="5" y="239"/>
                    <a:pt x="5" y="239"/>
                  </a:cubicBezTo>
                  <a:cubicBezTo>
                    <a:pt x="6" y="247"/>
                    <a:pt x="6" y="247"/>
                    <a:pt x="6" y="247"/>
                  </a:cubicBezTo>
                  <a:cubicBezTo>
                    <a:pt x="13" y="251"/>
                    <a:pt x="13" y="251"/>
                    <a:pt x="13" y="251"/>
                  </a:cubicBezTo>
                  <a:cubicBezTo>
                    <a:pt x="13" y="251"/>
                    <a:pt x="19" y="251"/>
                    <a:pt x="19" y="251"/>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3" name="Freeform 76">
              <a:extLst>
                <a:ext uri="{FF2B5EF4-FFF2-40B4-BE49-F238E27FC236}">
                  <a16:creationId xmlns:a16="http://schemas.microsoft.com/office/drawing/2014/main" xmlns="" id="{E3EC888E-1556-62B6-932C-DFBDE66DD6C1}"/>
                </a:ext>
              </a:extLst>
            </p:cNvPr>
            <p:cNvSpPr>
              <a:spLocks/>
            </p:cNvSpPr>
            <p:nvPr/>
          </p:nvSpPr>
          <p:spPr bwMode="auto">
            <a:xfrm>
              <a:off x="3314700" y="2287588"/>
              <a:ext cx="784225" cy="982662"/>
            </a:xfrm>
            <a:custGeom>
              <a:avLst/>
              <a:gdLst>
                <a:gd name="T0" fmla="*/ 608691842 w 206"/>
                <a:gd name="T1" fmla="*/ 2045445232 h 258"/>
                <a:gd name="T2" fmla="*/ 811585316 w 206"/>
                <a:gd name="T3" fmla="*/ 2001926255 h 258"/>
                <a:gd name="T4" fmla="*/ 855064120 w 206"/>
                <a:gd name="T5" fmla="*/ 2132486994 h 258"/>
                <a:gd name="T6" fmla="*/ 826078251 w 206"/>
                <a:gd name="T7" fmla="*/ 2147483646 h 258"/>
                <a:gd name="T8" fmla="*/ 1043468466 w 206"/>
                <a:gd name="T9" fmla="*/ 2147483646 h 258"/>
                <a:gd name="T10" fmla="*/ 1130426075 w 206"/>
                <a:gd name="T11" fmla="*/ 2147483646 h 258"/>
                <a:gd name="T12" fmla="*/ 1391291288 w 206"/>
                <a:gd name="T13" fmla="*/ 2147483646 h 258"/>
                <a:gd name="T14" fmla="*/ 1521723895 w 206"/>
                <a:gd name="T15" fmla="*/ 2147483646 h 258"/>
                <a:gd name="T16" fmla="*/ 1623174439 w 206"/>
                <a:gd name="T17" fmla="*/ 2147483646 h 258"/>
                <a:gd name="T18" fmla="*/ 1594188569 w 206"/>
                <a:gd name="T19" fmla="*/ 2147483646 h 258"/>
                <a:gd name="T20" fmla="*/ 1579695634 w 206"/>
                <a:gd name="T21" fmla="*/ 2147483646 h 258"/>
                <a:gd name="T22" fmla="*/ 1594188569 w 206"/>
                <a:gd name="T23" fmla="*/ 2147483646 h 258"/>
                <a:gd name="T24" fmla="*/ 1478248897 w 206"/>
                <a:gd name="T25" fmla="*/ 2147483646 h 258"/>
                <a:gd name="T26" fmla="*/ 1565202699 w 206"/>
                <a:gd name="T27" fmla="*/ 2147483646 h 258"/>
                <a:gd name="T28" fmla="*/ 1695635306 w 206"/>
                <a:gd name="T29" fmla="*/ 2147483646 h 258"/>
                <a:gd name="T30" fmla="*/ 1840564654 w 206"/>
                <a:gd name="T31" fmla="*/ 2147483646 h 258"/>
                <a:gd name="T32" fmla="*/ 2043458128 w 206"/>
                <a:gd name="T33" fmla="*/ 2147483646 h 258"/>
                <a:gd name="T34" fmla="*/ 2043458128 w 206"/>
                <a:gd name="T35" fmla="*/ 2147483646 h 258"/>
                <a:gd name="T36" fmla="*/ 1913025521 w 206"/>
                <a:gd name="T37" fmla="*/ 2147483646 h 258"/>
                <a:gd name="T38" fmla="*/ 1942011391 w 206"/>
                <a:gd name="T39" fmla="*/ 2147483646 h 258"/>
                <a:gd name="T40" fmla="*/ 2144908672 w 206"/>
                <a:gd name="T41" fmla="*/ 2147483646 h 258"/>
                <a:gd name="T42" fmla="*/ 2147483646 w 206"/>
                <a:gd name="T43" fmla="*/ 2147483646 h 258"/>
                <a:gd name="T44" fmla="*/ 2147483646 w 206"/>
                <a:gd name="T45" fmla="*/ 2001926255 h 258"/>
                <a:gd name="T46" fmla="*/ 2147483646 w 206"/>
                <a:gd name="T47" fmla="*/ 1885873111 h 258"/>
                <a:gd name="T48" fmla="*/ 2147483646 w 206"/>
                <a:gd name="T49" fmla="*/ 1784323754 h 258"/>
                <a:gd name="T50" fmla="*/ 2147483646 w 206"/>
                <a:gd name="T51" fmla="*/ 1711793395 h 258"/>
                <a:gd name="T52" fmla="*/ 2147483646 w 206"/>
                <a:gd name="T53" fmla="*/ 1610244038 h 258"/>
                <a:gd name="T54" fmla="*/ 2147483646 w 206"/>
                <a:gd name="T55" fmla="*/ 1552217466 h 258"/>
                <a:gd name="T56" fmla="*/ 2147483646 w 206"/>
                <a:gd name="T57" fmla="*/ 1305603583 h 258"/>
                <a:gd name="T58" fmla="*/ 2147483646 w 206"/>
                <a:gd name="T59" fmla="*/ 1102508676 h 258"/>
                <a:gd name="T60" fmla="*/ 2147483646 w 206"/>
                <a:gd name="T61" fmla="*/ 870402388 h 258"/>
                <a:gd name="T62" fmla="*/ 2147483646 w 206"/>
                <a:gd name="T63" fmla="*/ 957444151 h 258"/>
                <a:gd name="T64" fmla="*/ 2147483646 w 206"/>
                <a:gd name="T65" fmla="*/ 1058989700 h 258"/>
                <a:gd name="T66" fmla="*/ 2147483646 w 206"/>
                <a:gd name="T67" fmla="*/ 942936556 h 258"/>
                <a:gd name="T68" fmla="*/ 2147483646 w 206"/>
                <a:gd name="T69" fmla="*/ 957444151 h 258"/>
                <a:gd name="T70" fmla="*/ 2147483646 w 206"/>
                <a:gd name="T71" fmla="*/ 971947937 h 258"/>
                <a:gd name="T72" fmla="*/ 2147483646 w 206"/>
                <a:gd name="T73" fmla="*/ 797868221 h 258"/>
                <a:gd name="T74" fmla="*/ 2147483646 w 206"/>
                <a:gd name="T75" fmla="*/ 565761933 h 258"/>
                <a:gd name="T76" fmla="*/ 2115922802 w 206"/>
                <a:gd name="T77" fmla="*/ 536746743 h 258"/>
                <a:gd name="T78" fmla="*/ 2057951063 w 206"/>
                <a:gd name="T79" fmla="*/ 522242957 h 258"/>
                <a:gd name="T80" fmla="*/ 1942011391 w 206"/>
                <a:gd name="T81" fmla="*/ 609280910 h 258"/>
                <a:gd name="T82" fmla="*/ 1840564654 w 206"/>
                <a:gd name="T83" fmla="*/ 667307482 h 258"/>
                <a:gd name="T84" fmla="*/ 1869546717 w 206"/>
                <a:gd name="T85" fmla="*/ 536746743 h 258"/>
                <a:gd name="T86" fmla="*/ 1999983130 w 206"/>
                <a:gd name="T87" fmla="*/ 391682217 h 258"/>
                <a:gd name="T88" fmla="*/ 1811578785 w 206"/>
                <a:gd name="T89" fmla="*/ 275629073 h 258"/>
                <a:gd name="T90" fmla="*/ 1840564654 w 206"/>
                <a:gd name="T91" fmla="*/ 43518977 h 258"/>
                <a:gd name="T92" fmla="*/ 1405784223 w 206"/>
                <a:gd name="T93" fmla="*/ 14507595 h 258"/>
                <a:gd name="T94" fmla="*/ 1260858682 w 206"/>
                <a:gd name="T95" fmla="*/ 217602501 h 258"/>
                <a:gd name="T96" fmla="*/ 1130426075 w 206"/>
                <a:gd name="T97" fmla="*/ 188587311 h 258"/>
                <a:gd name="T98" fmla="*/ 1072454336 w 206"/>
                <a:gd name="T99" fmla="*/ 0 h 258"/>
                <a:gd name="T100" fmla="*/ 898542925 w 206"/>
                <a:gd name="T101" fmla="*/ 217602501 h 258"/>
                <a:gd name="T102" fmla="*/ 666659775 w 206"/>
                <a:gd name="T103" fmla="*/ 391682217 h 258"/>
                <a:gd name="T104" fmla="*/ 391301627 w 206"/>
                <a:gd name="T105" fmla="*/ 464216385 h 258"/>
                <a:gd name="T106" fmla="*/ 260869020 w 206"/>
                <a:gd name="T107" fmla="*/ 652803696 h 258"/>
                <a:gd name="T108" fmla="*/ 275358148 w 206"/>
                <a:gd name="T109" fmla="*/ 942936556 h 258"/>
                <a:gd name="T110" fmla="*/ 333329887 w 206"/>
                <a:gd name="T111" fmla="*/ 1421656727 h 258"/>
                <a:gd name="T112" fmla="*/ 391301627 w 206"/>
                <a:gd name="T113" fmla="*/ 1726297182 h 258"/>
                <a:gd name="T114" fmla="*/ 101446737 w 206"/>
                <a:gd name="T115" fmla="*/ 1842350326 h 258"/>
                <a:gd name="T116" fmla="*/ 0 w 206"/>
                <a:gd name="T117" fmla="*/ 2030937637 h 258"/>
                <a:gd name="T118" fmla="*/ 115939672 w 206"/>
                <a:gd name="T119" fmla="*/ 2147483646 h 258"/>
                <a:gd name="T120" fmla="*/ 492748363 w 206"/>
                <a:gd name="T121" fmla="*/ 2088968017 h 2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 h="258">
                  <a:moveTo>
                    <a:pt x="34" y="144"/>
                  </a:moveTo>
                  <a:cubicBezTo>
                    <a:pt x="42" y="141"/>
                    <a:pt x="42" y="141"/>
                    <a:pt x="42" y="141"/>
                  </a:cubicBezTo>
                  <a:cubicBezTo>
                    <a:pt x="51" y="138"/>
                    <a:pt x="51" y="138"/>
                    <a:pt x="51" y="138"/>
                  </a:cubicBezTo>
                  <a:cubicBezTo>
                    <a:pt x="56" y="138"/>
                    <a:pt x="56" y="138"/>
                    <a:pt x="56" y="138"/>
                  </a:cubicBezTo>
                  <a:cubicBezTo>
                    <a:pt x="59" y="140"/>
                    <a:pt x="59" y="140"/>
                    <a:pt x="59" y="140"/>
                  </a:cubicBezTo>
                  <a:cubicBezTo>
                    <a:pt x="59" y="147"/>
                    <a:pt x="59" y="147"/>
                    <a:pt x="59" y="147"/>
                  </a:cubicBezTo>
                  <a:cubicBezTo>
                    <a:pt x="55" y="152"/>
                    <a:pt x="55" y="152"/>
                    <a:pt x="55" y="152"/>
                  </a:cubicBezTo>
                  <a:cubicBezTo>
                    <a:pt x="57" y="156"/>
                    <a:pt x="57" y="156"/>
                    <a:pt x="57" y="156"/>
                  </a:cubicBezTo>
                  <a:cubicBezTo>
                    <a:pt x="65" y="162"/>
                    <a:pt x="65" y="162"/>
                    <a:pt x="65" y="162"/>
                  </a:cubicBezTo>
                  <a:cubicBezTo>
                    <a:pt x="72" y="162"/>
                    <a:pt x="72" y="162"/>
                    <a:pt x="72" y="162"/>
                  </a:cubicBezTo>
                  <a:cubicBezTo>
                    <a:pt x="72" y="168"/>
                    <a:pt x="72" y="168"/>
                    <a:pt x="72" y="168"/>
                  </a:cubicBezTo>
                  <a:cubicBezTo>
                    <a:pt x="78" y="175"/>
                    <a:pt x="78" y="175"/>
                    <a:pt x="78" y="175"/>
                  </a:cubicBezTo>
                  <a:cubicBezTo>
                    <a:pt x="87" y="173"/>
                    <a:pt x="87" y="173"/>
                    <a:pt x="87" y="173"/>
                  </a:cubicBezTo>
                  <a:cubicBezTo>
                    <a:pt x="96" y="177"/>
                    <a:pt x="96" y="177"/>
                    <a:pt x="96" y="177"/>
                  </a:cubicBezTo>
                  <a:cubicBezTo>
                    <a:pt x="103" y="183"/>
                    <a:pt x="103" y="183"/>
                    <a:pt x="103" y="183"/>
                  </a:cubicBezTo>
                  <a:cubicBezTo>
                    <a:pt x="105" y="190"/>
                    <a:pt x="105" y="190"/>
                    <a:pt x="105" y="190"/>
                  </a:cubicBezTo>
                  <a:cubicBezTo>
                    <a:pt x="109" y="192"/>
                    <a:pt x="109" y="192"/>
                    <a:pt x="109" y="192"/>
                  </a:cubicBezTo>
                  <a:cubicBezTo>
                    <a:pt x="112" y="196"/>
                    <a:pt x="112" y="196"/>
                    <a:pt x="112" y="196"/>
                  </a:cubicBezTo>
                  <a:cubicBezTo>
                    <a:pt x="112" y="196"/>
                    <a:pt x="113" y="199"/>
                    <a:pt x="113" y="199"/>
                  </a:cubicBezTo>
                  <a:cubicBezTo>
                    <a:pt x="113" y="200"/>
                    <a:pt x="110" y="208"/>
                    <a:pt x="110" y="208"/>
                  </a:cubicBezTo>
                  <a:cubicBezTo>
                    <a:pt x="109" y="215"/>
                    <a:pt x="109" y="215"/>
                    <a:pt x="109" y="215"/>
                  </a:cubicBezTo>
                  <a:cubicBezTo>
                    <a:pt x="109" y="220"/>
                    <a:pt x="109" y="220"/>
                    <a:pt x="109" y="220"/>
                  </a:cubicBezTo>
                  <a:cubicBezTo>
                    <a:pt x="111" y="236"/>
                    <a:pt x="111" y="236"/>
                    <a:pt x="111" y="236"/>
                  </a:cubicBezTo>
                  <a:cubicBezTo>
                    <a:pt x="110" y="237"/>
                    <a:pt x="110" y="237"/>
                    <a:pt x="110" y="237"/>
                  </a:cubicBezTo>
                  <a:cubicBezTo>
                    <a:pt x="102" y="238"/>
                    <a:pt x="102" y="238"/>
                    <a:pt x="102" y="238"/>
                  </a:cubicBezTo>
                  <a:cubicBezTo>
                    <a:pt x="102" y="238"/>
                    <a:pt x="102" y="242"/>
                    <a:pt x="102" y="242"/>
                  </a:cubicBezTo>
                  <a:cubicBezTo>
                    <a:pt x="102" y="243"/>
                    <a:pt x="103" y="247"/>
                    <a:pt x="103" y="247"/>
                  </a:cubicBezTo>
                  <a:cubicBezTo>
                    <a:pt x="108" y="248"/>
                    <a:pt x="108" y="248"/>
                    <a:pt x="108" y="248"/>
                  </a:cubicBezTo>
                  <a:cubicBezTo>
                    <a:pt x="114" y="246"/>
                    <a:pt x="114" y="246"/>
                    <a:pt x="114" y="246"/>
                  </a:cubicBezTo>
                  <a:cubicBezTo>
                    <a:pt x="117" y="246"/>
                    <a:pt x="117" y="246"/>
                    <a:pt x="117" y="246"/>
                  </a:cubicBezTo>
                  <a:cubicBezTo>
                    <a:pt x="122" y="255"/>
                    <a:pt x="122" y="255"/>
                    <a:pt x="122" y="255"/>
                  </a:cubicBezTo>
                  <a:cubicBezTo>
                    <a:pt x="127" y="258"/>
                    <a:pt x="127" y="258"/>
                    <a:pt x="127" y="258"/>
                  </a:cubicBezTo>
                  <a:cubicBezTo>
                    <a:pt x="135" y="257"/>
                    <a:pt x="135" y="257"/>
                    <a:pt x="135" y="257"/>
                  </a:cubicBezTo>
                  <a:cubicBezTo>
                    <a:pt x="141" y="250"/>
                    <a:pt x="141" y="250"/>
                    <a:pt x="141" y="250"/>
                  </a:cubicBezTo>
                  <a:cubicBezTo>
                    <a:pt x="144" y="241"/>
                    <a:pt x="144" y="241"/>
                    <a:pt x="144" y="241"/>
                  </a:cubicBezTo>
                  <a:cubicBezTo>
                    <a:pt x="141" y="232"/>
                    <a:pt x="141" y="232"/>
                    <a:pt x="141" y="232"/>
                  </a:cubicBezTo>
                  <a:cubicBezTo>
                    <a:pt x="132" y="223"/>
                    <a:pt x="132" y="223"/>
                    <a:pt x="132" y="223"/>
                  </a:cubicBezTo>
                  <a:cubicBezTo>
                    <a:pt x="132" y="223"/>
                    <a:pt x="132" y="219"/>
                    <a:pt x="132" y="219"/>
                  </a:cubicBezTo>
                  <a:cubicBezTo>
                    <a:pt x="132" y="218"/>
                    <a:pt x="135" y="211"/>
                    <a:pt x="135" y="211"/>
                  </a:cubicBezTo>
                  <a:cubicBezTo>
                    <a:pt x="134" y="199"/>
                    <a:pt x="134" y="199"/>
                    <a:pt x="134" y="199"/>
                  </a:cubicBezTo>
                  <a:cubicBezTo>
                    <a:pt x="139" y="190"/>
                    <a:pt x="139" y="190"/>
                    <a:pt x="139" y="190"/>
                  </a:cubicBezTo>
                  <a:cubicBezTo>
                    <a:pt x="148" y="189"/>
                    <a:pt x="148" y="189"/>
                    <a:pt x="148" y="189"/>
                  </a:cubicBezTo>
                  <a:cubicBezTo>
                    <a:pt x="167" y="169"/>
                    <a:pt x="167" y="169"/>
                    <a:pt x="167" y="169"/>
                  </a:cubicBezTo>
                  <a:cubicBezTo>
                    <a:pt x="187" y="156"/>
                    <a:pt x="187" y="156"/>
                    <a:pt x="187" y="156"/>
                  </a:cubicBezTo>
                  <a:cubicBezTo>
                    <a:pt x="189" y="142"/>
                    <a:pt x="189" y="142"/>
                    <a:pt x="189" y="142"/>
                  </a:cubicBezTo>
                  <a:cubicBezTo>
                    <a:pt x="202" y="138"/>
                    <a:pt x="202" y="138"/>
                    <a:pt x="202" y="138"/>
                  </a:cubicBezTo>
                  <a:cubicBezTo>
                    <a:pt x="206" y="134"/>
                    <a:pt x="206" y="134"/>
                    <a:pt x="206" y="134"/>
                  </a:cubicBezTo>
                  <a:cubicBezTo>
                    <a:pt x="206" y="130"/>
                    <a:pt x="206" y="130"/>
                    <a:pt x="206" y="130"/>
                  </a:cubicBezTo>
                  <a:cubicBezTo>
                    <a:pt x="206" y="130"/>
                    <a:pt x="199" y="126"/>
                    <a:pt x="198" y="125"/>
                  </a:cubicBezTo>
                  <a:cubicBezTo>
                    <a:pt x="198" y="125"/>
                    <a:pt x="194" y="123"/>
                    <a:pt x="194" y="123"/>
                  </a:cubicBezTo>
                  <a:cubicBezTo>
                    <a:pt x="195" y="118"/>
                    <a:pt x="195" y="118"/>
                    <a:pt x="195" y="118"/>
                  </a:cubicBezTo>
                  <a:cubicBezTo>
                    <a:pt x="192" y="118"/>
                    <a:pt x="192" y="118"/>
                    <a:pt x="192" y="118"/>
                  </a:cubicBezTo>
                  <a:cubicBezTo>
                    <a:pt x="192" y="118"/>
                    <a:pt x="189" y="116"/>
                    <a:pt x="189" y="115"/>
                  </a:cubicBezTo>
                  <a:cubicBezTo>
                    <a:pt x="189" y="115"/>
                    <a:pt x="192" y="111"/>
                    <a:pt x="192" y="111"/>
                  </a:cubicBezTo>
                  <a:cubicBezTo>
                    <a:pt x="192" y="107"/>
                    <a:pt x="192" y="107"/>
                    <a:pt x="192" y="107"/>
                  </a:cubicBezTo>
                  <a:cubicBezTo>
                    <a:pt x="179" y="107"/>
                    <a:pt x="179" y="107"/>
                    <a:pt x="179" y="107"/>
                  </a:cubicBezTo>
                  <a:cubicBezTo>
                    <a:pt x="179" y="100"/>
                    <a:pt x="179" y="100"/>
                    <a:pt x="179" y="100"/>
                  </a:cubicBezTo>
                  <a:cubicBezTo>
                    <a:pt x="191" y="90"/>
                    <a:pt x="191" y="90"/>
                    <a:pt x="191" y="90"/>
                  </a:cubicBezTo>
                  <a:cubicBezTo>
                    <a:pt x="189" y="82"/>
                    <a:pt x="189" y="82"/>
                    <a:pt x="189" y="82"/>
                  </a:cubicBezTo>
                  <a:cubicBezTo>
                    <a:pt x="193" y="76"/>
                    <a:pt x="193" y="76"/>
                    <a:pt x="193" y="76"/>
                  </a:cubicBezTo>
                  <a:cubicBezTo>
                    <a:pt x="193" y="76"/>
                    <a:pt x="188" y="74"/>
                    <a:pt x="188" y="73"/>
                  </a:cubicBezTo>
                  <a:cubicBezTo>
                    <a:pt x="188" y="73"/>
                    <a:pt x="188" y="60"/>
                    <a:pt x="188" y="60"/>
                  </a:cubicBezTo>
                  <a:cubicBezTo>
                    <a:pt x="182" y="63"/>
                    <a:pt x="182" y="63"/>
                    <a:pt x="182" y="63"/>
                  </a:cubicBezTo>
                  <a:cubicBezTo>
                    <a:pt x="181" y="66"/>
                    <a:pt x="181" y="66"/>
                    <a:pt x="181" y="66"/>
                  </a:cubicBezTo>
                  <a:cubicBezTo>
                    <a:pt x="181" y="71"/>
                    <a:pt x="181" y="71"/>
                    <a:pt x="181" y="71"/>
                  </a:cubicBezTo>
                  <a:cubicBezTo>
                    <a:pt x="178" y="73"/>
                    <a:pt x="178" y="73"/>
                    <a:pt x="178" y="73"/>
                  </a:cubicBezTo>
                  <a:cubicBezTo>
                    <a:pt x="171" y="71"/>
                    <a:pt x="171" y="71"/>
                    <a:pt x="171" y="71"/>
                  </a:cubicBezTo>
                  <a:cubicBezTo>
                    <a:pt x="170" y="65"/>
                    <a:pt x="170" y="65"/>
                    <a:pt x="170" y="65"/>
                  </a:cubicBezTo>
                  <a:cubicBezTo>
                    <a:pt x="166" y="66"/>
                    <a:pt x="166" y="66"/>
                    <a:pt x="166" y="66"/>
                  </a:cubicBezTo>
                  <a:cubicBezTo>
                    <a:pt x="162" y="66"/>
                    <a:pt x="162" y="66"/>
                    <a:pt x="162" y="66"/>
                  </a:cubicBezTo>
                  <a:cubicBezTo>
                    <a:pt x="160" y="64"/>
                    <a:pt x="160" y="64"/>
                    <a:pt x="160" y="64"/>
                  </a:cubicBezTo>
                  <a:cubicBezTo>
                    <a:pt x="156" y="67"/>
                    <a:pt x="156" y="67"/>
                    <a:pt x="156" y="67"/>
                  </a:cubicBezTo>
                  <a:cubicBezTo>
                    <a:pt x="156" y="67"/>
                    <a:pt x="154" y="61"/>
                    <a:pt x="154" y="61"/>
                  </a:cubicBezTo>
                  <a:cubicBezTo>
                    <a:pt x="154" y="60"/>
                    <a:pt x="158" y="55"/>
                    <a:pt x="158" y="55"/>
                  </a:cubicBezTo>
                  <a:cubicBezTo>
                    <a:pt x="148" y="41"/>
                    <a:pt x="148" y="41"/>
                    <a:pt x="148" y="41"/>
                  </a:cubicBezTo>
                  <a:cubicBezTo>
                    <a:pt x="148" y="41"/>
                    <a:pt x="150" y="39"/>
                    <a:pt x="150" y="39"/>
                  </a:cubicBezTo>
                  <a:cubicBezTo>
                    <a:pt x="150" y="38"/>
                    <a:pt x="149" y="36"/>
                    <a:pt x="149" y="36"/>
                  </a:cubicBezTo>
                  <a:cubicBezTo>
                    <a:pt x="146" y="37"/>
                    <a:pt x="146" y="37"/>
                    <a:pt x="146" y="37"/>
                  </a:cubicBezTo>
                  <a:cubicBezTo>
                    <a:pt x="143" y="41"/>
                    <a:pt x="143" y="41"/>
                    <a:pt x="143" y="41"/>
                  </a:cubicBezTo>
                  <a:cubicBezTo>
                    <a:pt x="142" y="36"/>
                    <a:pt x="142" y="36"/>
                    <a:pt x="142" y="36"/>
                  </a:cubicBezTo>
                  <a:cubicBezTo>
                    <a:pt x="137" y="36"/>
                    <a:pt x="137" y="36"/>
                    <a:pt x="137" y="36"/>
                  </a:cubicBezTo>
                  <a:cubicBezTo>
                    <a:pt x="134" y="42"/>
                    <a:pt x="134" y="42"/>
                    <a:pt x="134" y="42"/>
                  </a:cubicBezTo>
                  <a:cubicBezTo>
                    <a:pt x="130" y="48"/>
                    <a:pt x="130" y="48"/>
                    <a:pt x="130" y="48"/>
                  </a:cubicBezTo>
                  <a:cubicBezTo>
                    <a:pt x="127" y="46"/>
                    <a:pt x="127" y="46"/>
                    <a:pt x="127" y="46"/>
                  </a:cubicBezTo>
                  <a:cubicBezTo>
                    <a:pt x="127" y="46"/>
                    <a:pt x="129" y="42"/>
                    <a:pt x="129" y="41"/>
                  </a:cubicBezTo>
                  <a:cubicBezTo>
                    <a:pt x="129" y="41"/>
                    <a:pt x="129" y="38"/>
                    <a:pt x="129" y="37"/>
                  </a:cubicBezTo>
                  <a:cubicBezTo>
                    <a:pt x="129" y="37"/>
                    <a:pt x="131" y="34"/>
                    <a:pt x="131" y="33"/>
                  </a:cubicBezTo>
                  <a:cubicBezTo>
                    <a:pt x="132" y="33"/>
                    <a:pt x="138" y="27"/>
                    <a:pt x="138" y="27"/>
                  </a:cubicBezTo>
                  <a:cubicBezTo>
                    <a:pt x="137" y="22"/>
                    <a:pt x="137" y="22"/>
                    <a:pt x="137" y="22"/>
                  </a:cubicBezTo>
                  <a:cubicBezTo>
                    <a:pt x="125" y="19"/>
                    <a:pt x="125" y="19"/>
                    <a:pt x="125" y="19"/>
                  </a:cubicBezTo>
                  <a:cubicBezTo>
                    <a:pt x="122" y="14"/>
                    <a:pt x="122" y="14"/>
                    <a:pt x="122" y="14"/>
                  </a:cubicBezTo>
                  <a:cubicBezTo>
                    <a:pt x="127" y="3"/>
                    <a:pt x="127" y="3"/>
                    <a:pt x="127" y="3"/>
                  </a:cubicBezTo>
                  <a:cubicBezTo>
                    <a:pt x="120" y="1"/>
                    <a:pt x="120" y="1"/>
                    <a:pt x="120" y="1"/>
                  </a:cubicBezTo>
                  <a:cubicBezTo>
                    <a:pt x="97" y="1"/>
                    <a:pt x="97" y="1"/>
                    <a:pt x="97" y="1"/>
                  </a:cubicBezTo>
                  <a:cubicBezTo>
                    <a:pt x="94" y="4"/>
                    <a:pt x="94" y="4"/>
                    <a:pt x="94" y="4"/>
                  </a:cubicBezTo>
                  <a:cubicBezTo>
                    <a:pt x="87" y="15"/>
                    <a:pt x="87" y="15"/>
                    <a:pt x="87" y="15"/>
                  </a:cubicBezTo>
                  <a:cubicBezTo>
                    <a:pt x="86" y="20"/>
                    <a:pt x="86" y="20"/>
                    <a:pt x="86" y="20"/>
                  </a:cubicBezTo>
                  <a:cubicBezTo>
                    <a:pt x="86" y="20"/>
                    <a:pt x="78" y="13"/>
                    <a:pt x="78" y="13"/>
                  </a:cubicBezTo>
                  <a:cubicBezTo>
                    <a:pt x="78" y="12"/>
                    <a:pt x="77" y="2"/>
                    <a:pt x="77" y="2"/>
                  </a:cubicBezTo>
                  <a:cubicBezTo>
                    <a:pt x="74" y="0"/>
                    <a:pt x="74" y="0"/>
                    <a:pt x="74" y="0"/>
                  </a:cubicBezTo>
                  <a:cubicBezTo>
                    <a:pt x="74" y="0"/>
                    <a:pt x="65" y="3"/>
                    <a:pt x="65" y="3"/>
                  </a:cubicBezTo>
                  <a:cubicBezTo>
                    <a:pt x="65" y="3"/>
                    <a:pt x="62" y="15"/>
                    <a:pt x="62" y="15"/>
                  </a:cubicBezTo>
                  <a:cubicBezTo>
                    <a:pt x="54" y="24"/>
                    <a:pt x="54" y="24"/>
                    <a:pt x="54" y="24"/>
                  </a:cubicBezTo>
                  <a:cubicBezTo>
                    <a:pt x="54" y="24"/>
                    <a:pt x="46" y="27"/>
                    <a:pt x="46" y="27"/>
                  </a:cubicBezTo>
                  <a:cubicBezTo>
                    <a:pt x="46" y="27"/>
                    <a:pt x="37" y="30"/>
                    <a:pt x="36" y="30"/>
                  </a:cubicBezTo>
                  <a:cubicBezTo>
                    <a:pt x="35" y="30"/>
                    <a:pt x="27" y="32"/>
                    <a:pt x="27" y="32"/>
                  </a:cubicBezTo>
                  <a:cubicBezTo>
                    <a:pt x="26" y="32"/>
                    <a:pt x="21" y="35"/>
                    <a:pt x="21" y="35"/>
                  </a:cubicBezTo>
                  <a:cubicBezTo>
                    <a:pt x="21" y="36"/>
                    <a:pt x="18" y="44"/>
                    <a:pt x="18" y="45"/>
                  </a:cubicBezTo>
                  <a:cubicBezTo>
                    <a:pt x="18" y="46"/>
                    <a:pt x="17" y="53"/>
                    <a:pt x="17" y="54"/>
                  </a:cubicBezTo>
                  <a:cubicBezTo>
                    <a:pt x="17" y="54"/>
                    <a:pt x="19" y="65"/>
                    <a:pt x="19" y="65"/>
                  </a:cubicBezTo>
                  <a:cubicBezTo>
                    <a:pt x="18" y="82"/>
                    <a:pt x="18" y="82"/>
                    <a:pt x="18" y="82"/>
                  </a:cubicBezTo>
                  <a:cubicBezTo>
                    <a:pt x="18" y="82"/>
                    <a:pt x="23" y="98"/>
                    <a:pt x="23" y="98"/>
                  </a:cubicBezTo>
                  <a:cubicBezTo>
                    <a:pt x="23" y="99"/>
                    <a:pt x="24" y="109"/>
                    <a:pt x="24" y="109"/>
                  </a:cubicBezTo>
                  <a:cubicBezTo>
                    <a:pt x="27" y="119"/>
                    <a:pt x="27" y="119"/>
                    <a:pt x="27" y="119"/>
                  </a:cubicBezTo>
                  <a:cubicBezTo>
                    <a:pt x="27" y="119"/>
                    <a:pt x="19" y="122"/>
                    <a:pt x="17" y="123"/>
                  </a:cubicBezTo>
                  <a:cubicBezTo>
                    <a:pt x="15" y="123"/>
                    <a:pt x="8" y="126"/>
                    <a:pt x="7" y="127"/>
                  </a:cubicBezTo>
                  <a:cubicBezTo>
                    <a:pt x="6" y="128"/>
                    <a:pt x="3" y="132"/>
                    <a:pt x="2" y="134"/>
                  </a:cubicBezTo>
                  <a:cubicBezTo>
                    <a:pt x="1" y="135"/>
                    <a:pt x="0" y="139"/>
                    <a:pt x="0" y="140"/>
                  </a:cubicBezTo>
                  <a:cubicBezTo>
                    <a:pt x="0" y="141"/>
                    <a:pt x="3" y="150"/>
                    <a:pt x="3" y="150"/>
                  </a:cubicBezTo>
                  <a:cubicBezTo>
                    <a:pt x="3" y="150"/>
                    <a:pt x="8" y="154"/>
                    <a:pt x="8" y="154"/>
                  </a:cubicBezTo>
                  <a:cubicBezTo>
                    <a:pt x="23" y="154"/>
                    <a:pt x="23" y="154"/>
                    <a:pt x="23" y="154"/>
                  </a:cubicBezTo>
                  <a:lnTo>
                    <a:pt x="34" y="144"/>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4" name="Freeform 77">
              <a:extLst>
                <a:ext uri="{FF2B5EF4-FFF2-40B4-BE49-F238E27FC236}">
                  <a16:creationId xmlns:a16="http://schemas.microsoft.com/office/drawing/2014/main" xmlns="" id="{2995D924-D5D3-7DF8-365F-8A4BCE32495B}"/>
                </a:ext>
              </a:extLst>
            </p:cNvPr>
            <p:cNvSpPr>
              <a:spLocks/>
            </p:cNvSpPr>
            <p:nvPr/>
          </p:nvSpPr>
          <p:spPr bwMode="auto">
            <a:xfrm>
              <a:off x="2563813" y="2813050"/>
              <a:ext cx="1279525" cy="1200150"/>
            </a:xfrm>
            <a:custGeom>
              <a:avLst/>
              <a:gdLst>
                <a:gd name="T0" fmla="*/ 2147483646 w 336"/>
                <a:gd name="T1" fmla="*/ 2147483646 h 315"/>
                <a:gd name="T2" fmla="*/ 2147483646 w 336"/>
                <a:gd name="T3" fmla="*/ 2147483646 h 315"/>
                <a:gd name="T4" fmla="*/ 2147483646 w 336"/>
                <a:gd name="T5" fmla="*/ 2147483646 h 315"/>
                <a:gd name="T6" fmla="*/ 2147483646 w 336"/>
                <a:gd name="T7" fmla="*/ 2147483646 h 315"/>
                <a:gd name="T8" fmla="*/ 2147483646 w 336"/>
                <a:gd name="T9" fmla="*/ 2032254000 h 315"/>
                <a:gd name="T10" fmla="*/ 2147483646 w 336"/>
                <a:gd name="T11" fmla="*/ 1974189600 h 315"/>
                <a:gd name="T12" fmla="*/ 2147483646 w 336"/>
                <a:gd name="T13" fmla="*/ 1741932000 h 315"/>
                <a:gd name="T14" fmla="*/ 2147483646 w 336"/>
                <a:gd name="T15" fmla="*/ 1596771000 h 315"/>
                <a:gd name="T16" fmla="*/ 2147483646 w 336"/>
                <a:gd name="T17" fmla="*/ 1437093900 h 315"/>
                <a:gd name="T18" fmla="*/ 2147483646 w 336"/>
                <a:gd name="T19" fmla="*/ 1016127000 h 315"/>
                <a:gd name="T20" fmla="*/ 2147483646 w 336"/>
                <a:gd name="T21" fmla="*/ 754837200 h 315"/>
                <a:gd name="T22" fmla="*/ 2147483646 w 336"/>
                <a:gd name="T23" fmla="*/ 537095700 h 315"/>
                <a:gd name="T24" fmla="*/ 2147483646 w 336"/>
                <a:gd name="T25" fmla="*/ 261289800 h 315"/>
                <a:gd name="T26" fmla="*/ 2147483646 w 336"/>
                <a:gd name="T27" fmla="*/ 0 h 315"/>
                <a:gd name="T28" fmla="*/ 2147483646 w 336"/>
                <a:gd name="T29" fmla="*/ 232257600 h 315"/>
                <a:gd name="T30" fmla="*/ 2147483646 w 336"/>
                <a:gd name="T31" fmla="*/ 406450800 h 315"/>
                <a:gd name="T32" fmla="*/ 2147483646 w 336"/>
                <a:gd name="T33" fmla="*/ 188709300 h 315"/>
                <a:gd name="T34" fmla="*/ 2147483646 w 336"/>
                <a:gd name="T35" fmla="*/ 420966900 h 315"/>
                <a:gd name="T36" fmla="*/ 2015735505 w 336"/>
                <a:gd name="T37" fmla="*/ 522579600 h 315"/>
                <a:gd name="T38" fmla="*/ 1609688147 w 336"/>
                <a:gd name="T39" fmla="*/ 508063500 h 315"/>
                <a:gd name="T40" fmla="*/ 1638690714 w 336"/>
                <a:gd name="T41" fmla="*/ 275805900 h 315"/>
                <a:gd name="T42" fmla="*/ 1174638223 w 336"/>
                <a:gd name="T43" fmla="*/ 435483000 h 315"/>
                <a:gd name="T44" fmla="*/ 1102127998 w 336"/>
                <a:gd name="T45" fmla="*/ 740321100 h 315"/>
                <a:gd name="T46" fmla="*/ 928108790 w 336"/>
                <a:gd name="T47" fmla="*/ 827417700 h 315"/>
                <a:gd name="T48" fmla="*/ 638075507 w 336"/>
                <a:gd name="T49" fmla="*/ 929030400 h 315"/>
                <a:gd name="T50" fmla="*/ 261030716 w 336"/>
                <a:gd name="T51" fmla="*/ 1001610900 h 315"/>
                <a:gd name="T52" fmla="*/ 14501283 w 336"/>
                <a:gd name="T53" fmla="*/ 1349997300 h 315"/>
                <a:gd name="T54" fmla="*/ 14501283 w 336"/>
                <a:gd name="T55" fmla="*/ 1480642200 h 315"/>
                <a:gd name="T56" fmla="*/ 58005133 w 336"/>
                <a:gd name="T57" fmla="*/ 1698383700 h 315"/>
                <a:gd name="T58" fmla="*/ 43503850 w 336"/>
                <a:gd name="T59" fmla="*/ 1901609100 h 315"/>
                <a:gd name="T60" fmla="*/ 290033283 w 336"/>
                <a:gd name="T61" fmla="*/ 1945157400 h 315"/>
                <a:gd name="T62" fmla="*/ 768590865 w 336"/>
                <a:gd name="T63" fmla="*/ 1669351500 h 315"/>
                <a:gd name="T64" fmla="*/ 1029621582 w 336"/>
                <a:gd name="T65" fmla="*/ 1669351500 h 315"/>
                <a:gd name="T66" fmla="*/ 1116629282 w 336"/>
                <a:gd name="T67" fmla="*/ 1582254900 h 315"/>
                <a:gd name="T68" fmla="*/ 1319654864 w 336"/>
                <a:gd name="T69" fmla="*/ 1756448100 h 315"/>
                <a:gd name="T70" fmla="*/ 1406666373 w 336"/>
                <a:gd name="T71" fmla="*/ 1741932000 h 315"/>
                <a:gd name="T72" fmla="*/ 1493674073 w 336"/>
                <a:gd name="T73" fmla="*/ 2032254000 h 315"/>
                <a:gd name="T74" fmla="*/ 1653195805 w 336"/>
                <a:gd name="T75" fmla="*/ 2104834500 h 315"/>
                <a:gd name="T76" fmla="*/ 1609688147 w 336"/>
                <a:gd name="T77" fmla="*/ 2147483646 h 315"/>
                <a:gd name="T78" fmla="*/ 1537181731 w 336"/>
                <a:gd name="T79" fmla="*/ 2147483646 h 315"/>
                <a:gd name="T80" fmla="*/ 1508175356 w 336"/>
                <a:gd name="T81" fmla="*/ 2147483646 h 315"/>
                <a:gd name="T82" fmla="*/ 2073744446 w 336"/>
                <a:gd name="T83" fmla="*/ 2147483646 h 315"/>
                <a:gd name="T84" fmla="*/ 2117248296 w 336"/>
                <a:gd name="T85" fmla="*/ 2147483646 h 315"/>
                <a:gd name="T86" fmla="*/ 2001234222 w 336"/>
                <a:gd name="T87" fmla="*/ 2147483646 h 315"/>
                <a:gd name="T88" fmla="*/ 2147483646 w 336"/>
                <a:gd name="T89" fmla="*/ 2147483646 h 315"/>
                <a:gd name="T90" fmla="*/ 2088245730 w 336"/>
                <a:gd name="T91" fmla="*/ 2147483646 h 315"/>
                <a:gd name="T92" fmla="*/ 2044741880 w 336"/>
                <a:gd name="T93" fmla="*/ 2147483646 h 315"/>
                <a:gd name="T94" fmla="*/ 2073744446 w 336"/>
                <a:gd name="T95" fmla="*/ 2147483646 h 315"/>
                <a:gd name="T96" fmla="*/ 2147483646 w 336"/>
                <a:gd name="T97" fmla="*/ 2147483646 h 315"/>
                <a:gd name="T98" fmla="*/ 2147483646 w 336"/>
                <a:gd name="T99" fmla="*/ 2147483646 h 315"/>
                <a:gd name="T100" fmla="*/ 2147483646 w 336"/>
                <a:gd name="T101" fmla="*/ 2147483646 h 315"/>
                <a:gd name="T102" fmla="*/ 2147483646 w 336"/>
                <a:gd name="T103" fmla="*/ 2147483646 h 315"/>
                <a:gd name="T104" fmla="*/ 2147483646 w 336"/>
                <a:gd name="T105" fmla="*/ 2147483646 h 315"/>
                <a:gd name="T106" fmla="*/ 2147483646 w 336"/>
                <a:gd name="T107" fmla="*/ 2147483646 h 315"/>
                <a:gd name="T108" fmla="*/ 2147483646 w 336"/>
                <a:gd name="T109" fmla="*/ 2147483646 h 315"/>
                <a:gd name="T110" fmla="*/ 2147483646 w 336"/>
                <a:gd name="T111" fmla="*/ 2147483646 h 3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6" h="315">
                  <a:moveTo>
                    <a:pt x="320" y="279"/>
                  </a:moveTo>
                  <a:cubicBezTo>
                    <a:pt x="321" y="267"/>
                    <a:pt x="321" y="267"/>
                    <a:pt x="321" y="267"/>
                  </a:cubicBezTo>
                  <a:cubicBezTo>
                    <a:pt x="314" y="265"/>
                    <a:pt x="314" y="265"/>
                    <a:pt x="314" y="265"/>
                  </a:cubicBezTo>
                  <a:cubicBezTo>
                    <a:pt x="314" y="265"/>
                    <a:pt x="311" y="257"/>
                    <a:pt x="311" y="256"/>
                  </a:cubicBezTo>
                  <a:cubicBezTo>
                    <a:pt x="311" y="256"/>
                    <a:pt x="306" y="252"/>
                    <a:pt x="306" y="252"/>
                  </a:cubicBezTo>
                  <a:cubicBezTo>
                    <a:pt x="306" y="252"/>
                    <a:pt x="304" y="237"/>
                    <a:pt x="304" y="237"/>
                  </a:cubicBezTo>
                  <a:cubicBezTo>
                    <a:pt x="304" y="237"/>
                    <a:pt x="303" y="232"/>
                    <a:pt x="303" y="232"/>
                  </a:cubicBezTo>
                  <a:cubicBezTo>
                    <a:pt x="308" y="229"/>
                    <a:pt x="308" y="229"/>
                    <a:pt x="308" y="229"/>
                  </a:cubicBezTo>
                  <a:cubicBezTo>
                    <a:pt x="309" y="222"/>
                    <a:pt x="309" y="222"/>
                    <a:pt x="309" y="222"/>
                  </a:cubicBezTo>
                  <a:cubicBezTo>
                    <a:pt x="313" y="220"/>
                    <a:pt x="313" y="220"/>
                    <a:pt x="313" y="220"/>
                  </a:cubicBezTo>
                  <a:cubicBezTo>
                    <a:pt x="311" y="203"/>
                    <a:pt x="311" y="203"/>
                    <a:pt x="311" y="203"/>
                  </a:cubicBezTo>
                  <a:cubicBezTo>
                    <a:pt x="314" y="200"/>
                    <a:pt x="314" y="200"/>
                    <a:pt x="314" y="200"/>
                  </a:cubicBezTo>
                  <a:cubicBezTo>
                    <a:pt x="311" y="194"/>
                    <a:pt x="311" y="194"/>
                    <a:pt x="311" y="194"/>
                  </a:cubicBezTo>
                  <a:cubicBezTo>
                    <a:pt x="320" y="189"/>
                    <a:pt x="320" y="189"/>
                    <a:pt x="320" y="189"/>
                  </a:cubicBezTo>
                  <a:cubicBezTo>
                    <a:pt x="320" y="189"/>
                    <a:pt x="313" y="178"/>
                    <a:pt x="313" y="177"/>
                  </a:cubicBezTo>
                  <a:cubicBezTo>
                    <a:pt x="313" y="177"/>
                    <a:pt x="313" y="172"/>
                    <a:pt x="313" y="172"/>
                  </a:cubicBezTo>
                  <a:cubicBezTo>
                    <a:pt x="313" y="171"/>
                    <a:pt x="317" y="163"/>
                    <a:pt x="317" y="163"/>
                  </a:cubicBezTo>
                  <a:cubicBezTo>
                    <a:pt x="330" y="152"/>
                    <a:pt x="330" y="152"/>
                    <a:pt x="330" y="152"/>
                  </a:cubicBezTo>
                  <a:cubicBezTo>
                    <a:pt x="330" y="141"/>
                    <a:pt x="330" y="141"/>
                    <a:pt x="330" y="141"/>
                  </a:cubicBezTo>
                  <a:cubicBezTo>
                    <a:pt x="332" y="140"/>
                    <a:pt x="332" y="140"/>
                    <a:pt x="332" y="140"/>
                  </a:cubicBezTo>
                  <a:cubicBezTo>
                    <a:pt x="336" y="141"/>
                    <a:pt x="336" y="141"/>
                    <a:pt x="336" y="141"/>
                  </a:cubicBezTo>
                  <a:cubicBezTo>
                    <a:pt x="335" y="138"/>
                    <a:pt x="335" y="138"/>
                    <a:pt x="335" y="138"/>
                  </a:cubicBezTo>
                  <a:cubicBezTo>
                    <a:pt x="332" y="137"/>
                    <a:pt x="332" y="137"/>
                    <a:pt x="332" y="137"/>
                  </a:cubicBezTo>
                  <a:cubicBezTo>
                    <a:pt x="327" y="136"/>
                    <a:pt x="327" y="136"/>
                    <a:pt x="327" y="136"/>
                  </a:cubicBezTo>
                  <a:cubicBezTo>
                    <a:pt x="325" y="132"/>
                    <a:pt x="325" y="132"/>
                    <a:pt x="325" y="132"/>
                  </a:cubicBezTo>
                  <a:cubicBezTo>
                    <a:pt x="330" y="127"/>
                    <a:pt x="330" y="127"/>
                    <a:pt x="330" y="127"/>
                  </a:cubicBezTo>
                  <a:cubicBezTo>
                    <a:pt x="332" y="119"/>
                    <a:pt x="332" y="119"/>
                    <a:pt x="332" y="119"/>
                  </a:cubicBezTo>
                  <a:cubicBezTo>
                    <a:pt x="324" y="120"/>
                    <a:pt x="324" y="120"/>
                    <a:pt x="324" y="120"/>
                  </a:cubicBezTo>
                  <a:cubicBezTo>
                    <a:pt x="319" y="117"/>
                    <a:pt x="319" y="117"/>
                    <a:pt x="319" y="117"/>
                  </a:cubicBezTo>
                  <a:cubicBezTo>
                    <a:pt x="314" y="108"/>
                    <a:pt x="314" y="108"/>
                    <a:pt x="314" y="108"/>
                  </a:cubicBezTo>
                  <a:cubicBezTo>
                    <a:pt x="311" y="108"/>
                    <a:pt x="311" y="108"/>
                    <a:pt x="311" y="108"/>
                  </a:cubicBezTo>
                  <a:cubicBezTo>
                    <a:pt x="305" y="110"/>
                    <a:pt x="305" y="110"/>
                    <a:pt x="305" y="110"/>
                  </a:cubicBezTo>
                  <a:cubicBezTo>
                    <a:pt x="300" y="109"/>
                    <a:pt x="300" y="109"/>
                    <a:pt x="300" y="109"/>
                  </a:cubicBezTo>
                  <a:cubicBezTo>
                    <a:pt x="300" y="109"/>
                    <a:pt x="299" y="105"/>
                    <a:pt x="299" y="104"/>
                  </a:cubicBezTo>
                  <a:cubicBezTo>
                    <a:pt x="299" y="104"/>
                    <a:pt x="299" y="100"/>
                    <a:pt x="299" y="100"/>
                  </a:cubicBezTo>
                  <a:cubicBezTo>
                    <a:pt x="307" y="99"/>
                    <a:pt x="307" y="99"/>
                    <a:pt x="307" y="99"/>
                  </a:cubicBezTo>
                  <a:cubicBezTo>
                    <a:pt x="308" y="98"/>
                    <a:pt x="308" y="98"/>
                    <a:pt x="308" y="98"/>
                  </a:cubicBezTo>
                  <a:cubicBezTo>
                    <a:pt x="306" y="82"/>
                    <a:pt x="306" y="82"/>
                    <a:pt x="306" y="82"/>
                  </a:cubicBezTo>
                  <a:cubicBezTo>
                    <a:pt x="306" y="77"/>
                    <a:pt x="306" y="77"/>
                    <a:pt x="306" y="77"/>
                  </a:cubicBezTo>
                  <a:cubicBezTo>
                    <a:pt x="307" y="70"/>
                    <a:pt x="307" y="70"/>
                    <a:pt x="307" y="70"/>
                  </a:cubicBezTo>
                  <a:cubicBezTo>
                    <a:pt x="307" y="70"/>
                    <a:pt x="310" y="62"/>
                    <a:pt x="310" y="61"/>
                  </a:cubicBezTo>
                  <a:cubicBezTo>
                    <a:pt x="310" y="61"/>
                    <a:pt x="309" y="58"/>
                    <a:pt x="309" y="58"/>
                  </a:cubicBezTo>
                  <a:cubicBezTo>
                    <a:pt x="306" y="54"/>
                    <a:pt x="306" y="54"/>
                    <a:pt x="306" y="54"/>
                  </a:cubicBezTo>
                  <a:cubicBezTo>
                    <a:pt x="302" y="52"/>
                    <a:pt x="302" y="52"/>
                    <a:pt x="302" y="52"/>
                  </a:cubicBezTo>
                  <a:cubicBezTo>
                    <a:pt x="300" y="45"/>
                    <a:pt x="300" y="45"/>
                    <a:pt x="300" y="45"/>
                  </a:cubicBezTo>
                  <a:cubicBezTo>
                    <a:pt x="293" y="39"/>
                    <a:pt x="293" y="39"/>
                    <a:pt x="293" y="39"/>
                  </a:cubicBezTo>
                  <a:cubicBezTo>
                    <a:pt x="284" y="35"/>
                    <a:pt x="284" y="35"/>
                    <a:pt x="284" y="35"/>
                  </a:cubicBezTo>
                  <a:cubicBezTo>
                    <a:pt x="275" y="37"/>
                    <a:pt x="275" y="37"/>
                    <a:pt x="275" y="37"/>
                  </a:cubicBezTo>
                  <a:cubicBezTo>
                    <a:pt x="269" y="30"/>
                    <a:pt x="269" y="30"/>
                    <a:pt x="269" y="30"/>
                  </a:cubicBezTo>
                  <a:cubicBezTo>
                    <a:pt x="269" y="24"/>
                    <a:pt x="269" y="24"/>
                    <a:pt x="269" y="24"/>
                  </a:cubicBezTo>
                  <a:cubicBezTo>
                    <a:pt x="262" y="24"/>
                    <a:pt x="262" y="24"/>
                    <a:pt x="262" y="24"/>
                  </a:cubicBezTo>
                  <a:cubicBezTo>
                    <a:pt x="254" y="18"/>
                    <a:pt x="254" y="18"/>
                    <a:pt x="254" y="18"/>
                  </a:cubicBezTo>
                  <a:cubicBezTo>
                    <a:pt x="252" y="14"/>
                    <a:pt x="252" y="14"/>
                    <a:pt x="252" y="14"/>
                  </a:cubicBezTo>
                  <a:cubicBezTo>
                    <a:pt x="256" y="9"/>
                    <a:pt x="256" y="9"/>
                    <a:pt x="256" y="9"/>
                  </a:cubicBezTo>
                  <a:cubicBezTo>
                    <a:pt x="256" y="2"/>
                    <a:pt x="256" y="2"/>
                    <a:pt x="256" y="2"/>
                  </a:cubicBezTo>
                  <a:cubicBezTo>
                    <a:pt x="253" y="0"/>
                    <a:pt x="253" y="0"/>
                    <a:pt x="253" y="0"/>
                  </a:cubicBezTo>
                  <a:cubicBezTo>
                    <a:pt x="248" y="0"/>
                    <a:pt x="248" y="0"/>
                    <a:pt x="248" y="0"/>
                  </a:cubicBezTo>
                  <a:cubicBezTo>
                    <a:pt x="239" y="3"/>
                    <a:pt x="239" y="3"/>
                    <a:pt x="239" y="3"/>
                  </a:cubicBezTo>
                  <a:cubicBezTo>
                    <a:pt x="231" y="6"/>
                    <a:pt x="231" y="6"/>
                    <a:pt x="231" y="6"/>
                  </a:cubicBezTo>
                  <a:cubicBezTo>
                    <a:pt x="220" y="16"/>
                    <a:pt x="220" y="16"/>
                    <a:pt x="220" y="16"/>
                  </a:cubicBezTo>
                  <a:cubicBezTo>
                    <a:pt x="205" y="16"/>
                    <a:pt x="205" y="16"/>
                    <a:pt x="205" y="16"/>
                  </a:cubicBezTo>
                  <a:cubicBezTo>
                    <a:pt x="205" y="24"/>
                    <a:pt x="205" y="24"/>
                    <a:pt x="205" y="24"/>
                  </a:cubicBezTo>
                  <a:cubicBezTo>
                    <a:pt x="205" y="24"/>
                    <a:pt x="198" y="26"/>
                    <a:pt x="197" y="26"/>
                  </a:cubicBezTo>
                  <a:cubicBezTo>
                    <a:pt x="197" y="26"/>
                    <a:pt x="190" y="28"/>
                    <a:pt x="190" y="28"/>
                  </a:cubicBezTo>
                  <a:cubicBezTo>
                    <a:pt x="181" y="20"/>
                    <a:pt x="181" y="20"/>
                    <a:pt x="181" y="20"/>
                  </a:cubicBezTo>
                  <a:cubicBezTo>
                    <a:pt x="175" y="19"/>
                    <a:pt x="175" y="19"/>
                    <a:pt x="175" y="19"/>
                  </a:cubicBezTo>
                  <a:cubicBezTo>
                    <a:pt x="175" y="19"/>
                    <a:pt x="171" y="12"/>
                    <a:pt x="171" y="12"/>
                  </a:cubicBezTo>
                  <a:cubicBezTo>
                    <a:pt x="171" y="12"/>
                    <a:pt x="166" y="13"/>
                    <a:pt x="165" y="13"/>
                  </a:cubicBezTo>
                  <a:cubicBezTo>
                    <a:pt x="165" y="13"/>
                    <a:pt x="161" y="16"/>
                    <a:pt x="160" y="17"/>
                  </a:cubicBezTo>
                  <a:cubicBezTo>
                    <a:pt x="160" y="17"/>
                    <a:pt x="158" y="23"/>
                    <a:pt x="158" y="23"/>
                  </a:cubicBezTo>
                  <a:cubicBezTo>
                    <a:pt x="158" y="23"/>
                    <a:pt x="157" y="28"/>
                    <a:pt x="157" y="28"/>
                  </a:cubicBezTo>
                  <a:cubicBezTo>
                    <a:pt x="154" y="29"/>
                    <a:pt x="154" y="29"/>
                    <a:pt x="154" y="29"/>
                  </a:cubicBezTo>
                  <a:cubicBezTo>
                    <a:pt x="154" y="29"/>
                    <a:pt x="147" y="26"/>
                    <a:pt x="147" y="26"/>
                  </a:cubicBezTo>
                  <a:cubicBezTo>
                    <a:pt x="147" y="26"/>
                    <a:pt x="141" y="27"/>
                    <a:pt x="141" y="27"/>
                  </a:cubicBezTo>
                  <a:cubicBezTo>
                    <a:pt x="137" y="30"/>
                    <a:pt x="137" y="30"/>
                    <a:pt x="137" y="30"/>
                  </a:cubicBezTo>
                  <a:cubicBezTo>
                    <a:pt x="137" y="30"/>
                    <a:pt x="139" y="35"/>
                    <a:pt x="139" y="36"/>
                  </a:cubicBezTo>
                  <a:cubicBezTo>
                    <a:pt x="139" y="36"/>
                    <a:pt x="142" y="40"/>
                    <a:pt x="142" y="40"/>
                  </a:cubicBezTo>
                  <a:cubicBezTo>
                    <a:pt x="130" y="46"/>
                    <a:pt x="130" y="46"/>
                    <a:pt x="130" y="46"/>
                  </a:cubicBezTo>
                  <a:cubicBezTo>
                    <a:pt x="119" y="35"/>
                    <a:pt x="119" y="35"/>
                    <a:pt x="119" y="35"/>
                  </a:cubicBezTo>
                  <a:cubicBezTo>
                    <a:pt x="111" y="35"/>
                    <a:pt x="111" y="35"/>
                    <a:pt x="111" y="35"/>
                  </a:cubicBezTo>
                  <a:cubicBezTo>
                    <a:pt x="108" y="33"/>
                    <a:pt x="108" y="33"/>
                    <a:pt x="108" y="33"/>
                  </a:cubicBezTo>
                  <a:cubicBezTo>
                    <a:pt x="108" y="33"/>
                    <a:pt x="115" y="24"/>
                    <a:pt x="115" y="24"/>
                  </a:cubicBezTo>
                  <a:cubicBezTo>
                    <a:pt x="115" y="23"/>
                    <a:pt x="115" y="21"/>
                    <a:pt x="115" y="21"/>
                  </a:cubicBezTo>
                  <a:cubicBezTo>
                    <a:pt x="115" y="21"/>
                    <a:pt x="113" y="19"/>
                    <a:pt x="113" y="19"/>
                  </a:cubicBezTo>
                  <a:cubicBezTo>
                    <a:pt x="113" y="19"/>
                    <a:pt x="107" y="19"/>
                    <a:pt x="107" y="19"/>
                  </a:cubicBezTo>
                  <a:cubicBezTo>
                    <a:pt x="100" y="15"/>
                    <a:pt x="100" y="15"/>
                    <a:pt x="100" y="15"/>
                  </a:cubicBezTo>
                  <a:cubicBezTo>
                    <a:pt x="90" y="26"/>
                    <a:pt x="90" y="26"/>
                    <a:pt x="90" y="26"/>
                  </a:cubicBezTo>
                  <a:cubicBezTo>
                    <a:pt x="81" y="30"/>
                    <a:pt x="81" y="30"/>
                    <a:pt x="81" y="30"/>
                  </a:cubicBezTo>
                  <a:cubicBezTo>
                    <a:pt x="80" y="36"/>
                    <a:pt x="80" y="36"/>
                    <a:pt x="80" y="36"/>
                  </a:cubicBezTo>
                  <a:cubicBezTo>
                    <a:pt x="80" y="42"/>
                    <a:pt x="80" y="42"/>
                    <a:pt x="80" y="42"/>
                  </a:cubicBezTo>
                  <a:cubicBezTo>
                    <a:pt x="80" y="42"/>
                    <a:pt x="77" y="46"/>
                    <a:pt x="76" y="47"/>
                  </a:cubicBezTo>
                  <a:cubicBezTo>
                    <a:pt x="76" y="47"/>
                    <a:pt x="76" y="51"/>
                    <a:pt x="76" y="51"/>
                  </a:cubicBezTo>
                  <a:cubicBezTo>
                    <a:pt x="73" y="52"/>
                    <a:pt x="73" y="52"/>
                    <a:pt x="73" y="52"/>
                  </a:cubicBezTo>
                  <a:cubicBezTo>
                    <a:pt x="72" y="57"/>
                    <a:pt x="72" y="57"/>
                    <a:pt x="72" y="57"/>
                  </a:cubicBezTo>
                  <a:cubicBezTo>
                    <a:pt x="69" y="57"/>
                    <a:pt x="69" y="57"/>
                    <a:pt x="69" y="57"/>
                  </a:cubicBezTo>
                  <a:cubicBezTo>
                    <a:pt x="64" y="57"/>
                    <a:pt x="64" y="57"/>
                    <a:pt x="64" y="57"/>
                  </a:cubicBezTo>
                  <a:cubicBezTo>
                    <a:pt x="58" y="61"/>
                    <a:pt x="58" y="61"/>
                    <a:pt x="58" y="61"/>
                  </a:cubicBezTo>
                  <a:cubicBezTo>
                    <a:pt x="47" y="61"/>
                    <a:pt x="47" y="61"/>
                    <a:pt x="47" y="61"/>
                  </a:cubicBezTo>
                  <a:cubicBezTo>
                    <a:pt x="46" y="64"/>
                    <a:pt x="46" y="64"/>
                    <a:pt x="46" y="64"/>
                  </a:cubicBezTo>
                  <a:cubicBezTo>
                    <a:pt x="44" y="64"/>
                    <a:pt x="44" y="64"/>
                    <a:pt x="44" y="64"/>
                  </a:cubicBezTo>
                  <a:cubicBezTo>
                    <a:pt x="39" y="60"/>
                    <a:pt x="39" y="60"/>
                    <a:pt x="39" y="60"/>
                  </a:cubicBezTo>
                  <a:cubicBezTo>
                    <a:pt x="28" y="61"/>
                    <a:pt x="28" y="61"/>
                    <a:pt x="28" y="61"/>
                  </a:cubicBezTo>
                  <a:cubicBezTo>
                    <a:pt x="23" y="69"/>
                    <a:pt x="23" y="69"/>
                    <a:pt x="23" y="69"/>
                  </a:cubicBezTo>
                  <a:cubicBezTo>
                    <a:pt x="18" y="69"/>
                    <a:pt x="18" y="69"/>
                    <a:pt x="18" y="69"/>
                  </a:cubicBezTo>
                  <a:cubicBezTo>
                    <a:pt x="14" y="81"/>
                    <a:pt x="14" y="81"/>
                    <a:pt x="14" y="81"/>
                  </a:cubicBezTo>
                  <a:cubicBezTo>
                    <a:pt x="8" y="81"/>
                    <a:pt x="8" y="81"/>
                    <a:pt x="8" y="81"/>
                  </a:cubicBezTo>
                  <a:cubicBezTo>
                    <a:pt x="6" y="82"/>
                    <a:pt x="4" y="84"/>
                    <a:pt x="3" y="86"/>
                  </a:cubicBezTo>
                  <a:cubicBezTo>
                    <a:pt x="1" y="88"/>
                    <a:pt x="1" y="91"/>
                    <a:pt x="1" y="93"/>
                  </a:cubicBezTo>
                  <a:cubicBezTo>
                    <a:pt x="1" y="94"/>
                    <a:pt x="2" y="95"/>
                    <a:pt x="2" y="97"/>
                  </a:cubicBezTo>
                  <a:cubicBezTo>
                    <a:pt x="1" y="98"/>
                    <a:pt x="1" y="99"/>
                    <a:pt x="0" y="100"/>
                  </a:cubicBezTo>
                  <a:cubicBezTo>
                    <a:pt x="0" y="101"/>
                    <a:pt x="0" y="101"/>
                    <a:pt x="0" y="101"/>
                  </a:cubicBezTo>
                  <a:cubicBezTo>
                    <a:pt x="0" y="102"/>
                    <a:pt x="0" y="102"/>
                    <a:pt x="1" y="102"/>
                  </a:cubicBezTo>
                  <a:cubicBezTo>
                    <a:pt x="1" y="103"/>
                    <a:pt x="2" y="103"/>
                    <a:pt x="3" y="104"/>
                  </a:cubicBezTo>
                  <a:cubicBezTo>
                    <a:pt x="4" y="105"/>
                    <a:pt x="5" y="105"/>
                    <a:pt x="5" y="106"/>
                  </a:cubicBezTo>
                  <a:cubicBezTo>
                    <a:pt x="5" y="109"/>
                    <a:pt x="3" y="110"/>
                    <a:pt x="3" y="113"/>
                  </a:cubicBezTo>
                  <a:cubicBezTo>
                    <a:pt x="3" y="114"/>
                    <a:pt x="4" y="115"/>
                    <a:pt x="4" y="117"/>
                  </a:cubicBezTo>
                  <a:cubicBezTo>
                    <a:pt x="3" y="119"/>
                    <a:pt x="1" y="120"/>
                    <a:pt x="0" y="122"/>
                  </a:cubicBezTo>
                  <a:cubicBezTo>
                    <a:pt x="0" y="123"/>
                    <a:pt x="0" y="124"/>
                    <a:pt x="0" y="125"/>
                  </a:cubicBezTo>
                  <a:cubicBezTo>
                    <a:pt x="0" y="127"/>
                    <a:pt x="0" y="128"/>
                    <a:pt x="1" y="129"/>
                  </a:cubicBezTo>
                  <a:cubicBezTo>
                    <a:pt x="1" y="130"/>
                    <a:pt x="2" y="130"/>
                    <a:pt x="3" y="131"/>
                  </a:cubicBezTo>
                  <a:cubicBezTo>
                    <a:pt x="4" y="133"/>
                    <a:pt x="7" y="134"/>
                    <a:pt x="8" y="136"/>
                  </a:cubicBezTo>
                  <a:cubicBezTo>
                    <a:pt x="8" y="137"/>
                    <a:pt x="9" y="140"/>
                    <a:pt x="10" y="140"/>
                  </a:cubicBezTo>
                  <a:cubicBezTo>
                    <a:pt x="11" y="140"/>
                    <a:pt x="12" y="140"/>
                    <a:pt x="12" y="140"/>
                  </a:cubicBezTo>
                  <a:cubicBezTo>
                    <a:pt x="16" y="138"/>
                    <a:pt x="18" y="136"/>
                    <a:pt x="20" y="134"/>
                  </a:cubicBezTo>
                  <a:cubicBezTo>
                    <a:pt x="21" y="132"/>
                    <a:pt x="22" y="130"/>
                    <a:pt x="24" y="128"/>
                  </a:cubicBezTo>
                  <a:cubicBezTo>
                    <a:pt x="27" y="125"/>
                    <a:pt x="32" y="124"/>
                    <a:pt x="35" y="121"/>
                  </a:cubicBezTo>
                  <a:cubicBezTo>
                    <a:pt x="36" y="120"/>
                    <a:pt x="37" y="119"/>
                    <a:pt x="37" y="118"/>
                  </a:cubicBezTo>
                  <a:cubicBezTo>
                    <a:pt x="41" y="114"/>
                    <a:pt x="48" y="113"/>
                    <a:pt x="53" y="115"/>
                  </a:cubicBezTo>
                  <a:cubicBezTo>
                    <a:pt x="53" y="116"/>
                    <a:pt x="53" y="117"/>
                    <a:pt x="54" y="118"/>
                  </a:cubicBezTo>
                  <a:cubicBezTo>
                    <a:pt x="54" y="119"/>
                    <a:pt x="55" y="120"/>
                    <a:pt x="57" y="120"/>
                  </a:cubicBezTo>
                  <a:cubicBezTo>
                    <a:pt x="58" y="120"/>
                    <a:pt x="58" y="120"/>
                    <a:pt x="59" y="120"/>
                  </a:cubicBezTo>
                  <a:cubicBezTo>
                    <a:pt x="63" y="118"/>
                    <a:pt x="66" y="115"/>
                    <a:pt x="71" y="115"/>
                  </a:cubicBezTo>
                  <a:cubicBezTo>
                    <a:pt x="73" y="115"/>
                    <a:pt x="75" y="115"/>
                    <a:pt x="77" y="115"/>
                  </a:cubicBezTo>
                  <a:cubicBezTo>
                    <a:pt x="77" y="115"/>
                    <a:pt x="78" y="115"/>
                    <a:pt x="78" y="114"/>
                  </a:cubicBezTo>
                  <a:cubicBezTo>
                    <a:pt x="78" y="114"/>
                    <a:pt x="78" y="114"/>
                    <a:pt x="78" y="113"/>
                  </a:cubicBezTo>
                  <a:cubicBezTo>
                    <a:pt x="78" y="112"/>
                    <a:pt x="78" y="110"/>
                    <a:pt x="77" y="109"/>
                  </a:cubicBezTo>
                  <a:cubicBezTo>
                    <a:pt x="80" y="108"/>
                    <a:pt x="84" y="108"/>
                    <a:pt x="88" y="109"/>
                  </a:cubicBezTo>
                  <a:cubicBezTo>
                    <a:pt x="88" y="109"/>
                    <a:pt x="89" y="109"/>
                    <a:pt x="89" y="109"/>
                  </a:cubicBezTo>
                  <a:cubicBezTo>
                    <a:pt x="90" y="110"/>
                    <a:pt x="90" y="110"/>
                    <a:pt x="90" y="111"/>
                  </a:cubicBezTo>
                  <a:cubicBezTo>
                    <a:pt x="91" y="114"/>
                    <a:pt x="92" y="118"/>
                    <a:pt x="91" y="121"/>
                  </a:cubicBezTo>
                  <a:cubicBezTo>
                    <a:pt x="91" y="121"/>
                    <a:pt x="91" y="122"/>
                    <a:pt x="92" y="122"/>
                  </a:cubicBezTo>
                  <a:cubicBezTo>
                    <a:pt x="93" y="122"/>
                    <a:pt x="93" y="122"/>
                    <a:pt x="93" y="121"/>
                  </a:cubicBezTo>
                  <a:cubicBezTo>
                    <a:pt x="94" y="121"/>
                    <a:pt x="94" y="120"/>
                    <a:pt x="95" y="120"/>
                  </a:cubicBezTo>
                  <a:cubicBezTo>
                    <a:pt x="95" y="119"/>
                    <a:pt x="96" y="119"/>
                    <a:pt x="97" y="120"/>
                  </a:cubicBezTo>
                  <a:cubicBezTo>
                    <a:pt x="101" y="121"/>
                    <a:pt x="105" y="125"/>
                    <a:pt x="106" y="129"/>
                  </a:cubicBezTo>
                  <a:cubicBezTo>
                    <a:pt x="106" y="130"/>
                    <a:pt x="107" y="131"/>
                    <a:pt x="106" y="132"/>
                  </a:cubicBezTo>
                  <a:cubicBezTo>
                    <a:pt x="106" y="133"/>
                    <a:pt x="106" y="134"/>
                    <a:pt x="105" y="134"/>
                  </a:cubicBezTo>
                  <a:cubicBezTo>
                    <a:pt x="104" y="136"/>
                    <a:pt x="104" y="138"/>
                    <a:pt x="103" y="140"/>
                  </a:cubicBezTo>
                  <a:cubicBezTo>
                    <a:pt x="103" y="141"/>
                    <a:pt x="103" y="142"/>
                    <a:pt x="103" y="142"/>
                  </a:cubicBezTo>
                  <a:cubicBezTo>
                    <a:pt x="104" y="143"/>
                    <a:pt x="104" y="143"/>
                    <a:pt x="104" y="143"/>
                  </a:cubicBezTo>
                  <a:cubicBezTo>
                    <a:pt x="107" y="143"/>
                    <a:pt x="110" y="144"/>
                    <a:pt x="112" y="144"/>
                  </a:cubicBezTo>
                  <a:cubicBezTo>
                    <a:pt x="113" y="145"/>
                    <a:pt x="114" y="145"/>
                    <a:pt x="114" y="145"/>
                  </a:cubicBezTo>
                  <a:cubicBezTo>
                    <a:pt x="115" y="146"/>
                    <a:pt x="115" y="146"/>
                    <a:pt x="116" y="147"/>
                  </a:cubicBezTo>
                  <a:cubicBezTo>
                    <a:pt x="117" y="149"/>
                    <a:pt x="118" y="150"/>
                    <a:pt x="118" y="152"/>
                  </a:cubicBezTo>
                  <a:cubicBezTo>
                    <a:pt x="117" y="154"/>
                    <a:pt x="115" y="156"/>
                    <a:pt x="114" y="158"/>
                  </a:cubicBezTo>
                  <a:cubicBezTo>
                    <a:pt x="113" y="158"/>
                    <a:pt x="112" y="159"/>
                    <a:pt x="111" y="159"/>
                  </a:cubicBezTo>
                  <a:cubicBezTo>
                    <a:pt x="111" y="159"/>
                    <a:pt x="111" y="159"/>
                    <a:pt x="110" y="159"/>
                  </a:cubicBezTo>
                  <a:cubicBezTo>
                    <a:pt x="110" y="159"/>
                    <a:pt x="110" y="159"/>
                    <a:pt x="110" y="159"/>
                  </a:cubicBezTo>
                  <a:cubicBezTo>
                    <a:pt x="109" y="161"/>
                    <a:pt x="108" y="162"/>
                    <a:pt x="108" y="163"/>
                  </a:cubicBezTo>
                  <a:cubicBezTo>
                    <a:pt x="107" y="164"/>
                    <a:pt x="107" y="165"/>
                    <a:pt x="106" y="165"/>
                  </a:cubicBezTo>
                  <a:cubicBezTo>
                    <a:pt x="105" y="166"/>
                    <a:pt x="102" y="166"/>
                    <a:pt x="100" y="167"/>
                  </a:cubicBezTo>
                  <a:cubicBezTo>
                    <a:pt x="98" y="168"/>
                    <a:pt x="98" y="171"/>
                    <a:pt x="98" y="173"/>
                  </a:cubicBezTo>
                  <a:cubicBezTo>
                    <a:pt x="98" y="175"/>
                    <a:pt x="98" y="177"/>
                    <a:pt x="99" y="178"/>
                  </a:cubicBezTo>
                  <a:cubicBezTo>
                    <a:pt x="101" y="180"/>
                    <a:pt x="102" y="181"/>
                    <a:pt x="104" y="182"/>
                  </a:cubicBezTo>
                  <a:cubicBezTo>
                    <a:pt x="106" y="183"/>
                    <a:pt x="108" y="183"/>
                    <a:pt x="110" y="184"/>
                  </a:cubicBezTo>
                  <a:cubicBezTo>
                    <a:pt x="115" y="184"/>
                    <a:pt x="120" y="185"/>
                    <a:pt x="125" y="185"/>
                  </a:cubicBezTo>
                  <a:cubicBezTo>
                    <a:pt x="130" y="185"/>
                    <a:pt x="135" y="183"/>
                    <a:pt x="140" y="184"/>
                  </a:cubicBezTo>
                  <a:cubicBezTo>
                    <a:pt x="141" y="184"/>
                    <a:pt x="142" y="184"/>
                    <a:pt x="143" y="185"/>
                  </a:cubicBezTo>
                  <a:cubicBezTo>
                    <a:pt x="146" y="186"/>
                    <a:pt x="147" y="190"/>
                    <a:pt x="147" y="193"/>
                  </a:cubicBezTo>
                  <a:cubicBezTo>
                    <a:pt x="148" y="196"/>
                    <a:pt x="148" y="199"/>
                    <a:pt x="149" y="201"/>
                  </a:cubicBezTo>
                  <a:cubicBezTo>
                    <a:pt x="149" y="204"/>
                    <a:pt x="150" y="207"/>
                    <a:pt x="149" y="209"/>
                  </a:cubicBezTo>
                  <a:cubicBezTo>
                    <a:pt x="149" y="212"/>
                    <a:pt x="148" y="214"/>
                    <a:pt x="146" y="216"/>
                  </a:cubicBezTo>
                  <a:cubicBezTo>
                    <a:pt x="145" y="215"/>
                    <a:pt x="143" y="215"/>
                    <a:pt x="141" y="215"/>
                  </a:cubicBezTo>
                  <a:cubicBezTo>
                    <a:pt x="139" y="216"/>
                    <a:pt x="138" y="217"/>
                    <a:pt x="137" y="219"/>
                  </a:cubicBezTo>
                  <a:cubicBezTo>
                    <a:pt x="137" y="219"/>
                    <a:pt x="137" y="219"/>
                    <a:pt x="137" y="220"/>
                  </a:cubicBezTo>
                  <a:cubicBezTo>
                    <a:pt x="138" y="220"/>
                    <a:pt x="138" y="220"/>
                    <a:pt x="138" y="220"/>
                  </a:cubicBezTo>
                  <a:cubicBezTo>
                    <a:pt x="140" y="221"/>
                    <a:pt x="144" y="222"/>
                    <a:pt x="146" y="224"/>
                  </a:cubicBezTo>
                  <a:cubicBezTo>
                    <a:pt x="147" y="229"/>
                    <a:pt x="147" y="229"/>
                    <a:pt x="147" y="229"/>
                  </a:cubicBezTo>
                  <a:cubicBezTo>
                    <a:pt x="150" y="230"/>
                    <a:pt x="150" y="230"/>
                    <a:pt x="150" y="230"/>
                  </a:cubicBezTo>
                  <a:cubicBezTo>
                    <a:pt x="155" y="237"/>
                    <a:pt x="155" y="237"/>
                    <a:pt x="155" y="237"/>
                  </a:cubicBezTo>
                  <a:cubicBezTo>
                    <a:pt x="153" y="240"/>
                    <a:pt x="153" y="240"/>
                    <a:pt x="153" y="240"/>
                  </a:cubicBezTo>
                  <a:cubicBezTo>
                    <a:pt x="153" y="240"/>
                    <a:pt x="149" y="240"/>
                    <a:pt x="149" y="241"/>
                  </a:cubicBezTo>
                  <a:cubicBezTo>
                    <a:pt x="148" y="241"/>
                    <a:pt x="147" y="243"/>
                    <a:pt x="147" y="244"/>
                  </a:cubicBezTo>
                  <a:cubicBezTo>
                    <a:pt x="147" y="244"/>
                    <a:pt x="145" y="247"/>
                    <a:pt x="144" y="248"/>
                  </a:cubicBezTo>
                  <a:cubicBezTo>
                    <a:pt x="144" y="248"/>
                    <a:pt x="141" y="251"/>
                    <a:pt x="141" y="251"/>
                  </a:cubicBezTo>
                  <a:cubicBezTo>
                    <a:pt x="141" y="251"/>
                    <a:pt x="139" y="252"/>
                    <a:pt x="139" y="253"/>
                  </a:cubicBezTo>
                  <a:cubicBezTo>
                    <a:pt x="139" y="253"/>
                    <a:pt x="139" y="256"/>
                    <a:pt x="139" y="256"/>
                  </a:cubicBezTo>
                  <a:cubicBezTo>
                    <a:pt x="139" y="257"/>
                    <a:pt x="141" y="259"/>
                    <a:pt x="141" y="259"/>
                  </a:cubicBezTo>
                  <a:cubicBezTo>
                    <a:pt x="141" y="260"/>
                    <a:pt x="146" y="261"/>
                    <a:pt x="146" y="261"/>
                  </a:cubicBezTo>
                  <a:cubicBezTo>
                    <a:pt x="147" y="263"/>
                    <a:pt x="147" y="263"/>
                    <a:pt x="147" y="263"/>
                  </a:cubicBezTo>
                  <a:cubicBezTo>
                    <a:pt x="145" y="266"/>
                    <a:pt x="145" y="266"/>
                    <a:pt x="145" y="266"/>
                  </a:cubicBezTo>
                  <a:cubicBezTo>
                    <a:pt x="143" y="270"/>
                    <a:pt x="143" y="270"/>
                    <a:pt x="143" y="270"/>
                  </a:cubicBezTo>
                  <a:cubicBezTo>
                    <a:pt x="143" y="270"/>
                    <a:pt x="148" y="270"/>
                    <a:pt x="149" y="270"/>
                  </a:cubicBezTo>
                  <a:cubicBezTo>
                    <a:pt x="149" y="270"/>
                    <a:pt x="153" y="268"/>
                    <a:pt x="153" y="268"/>
                  </a:cubicBezTo>
                  <a:cubicBezTo>
                    <a:pt x="158" y="269"/>
                    <a:pt x="158" y="269"/>
                    <a:pt x="158" y="269"/>
                  </a:cubicBezTo>
                  <a:cubicBezTo>
                    <a:pt x="159" y="272"/>
                    <a:pt x="159" y="272"/>
                    <a:pt x="159" y="272"/>
                  </a:cubicBezTo>
                  <a:cubicBezTo>
                    <a:pt x="163" y="268"/>
                    <a:pt x="163" y="268"/>
                    <a:pt x="163" y="268"/>
                  </a:cubicBezTo>
                  <a:cubicBezTo>
                    <a:pt x="175" y="269"/>
                    <a:pt x="175" y="269"/>
                    <a:pt x="175" y="269"/>
                  </a:cubicBezTo>
                  <a:cubicBezTo>
                    <a:pt x="184" y="260"/>
                    <a:pt x="184" y="260"/>
                    <a:pt x="184" y="260"/>
                  </a:cubicBezTo>
                  <a:cubicBezTo>
                    <a:pt x="196" y="264"/>
                    <a:pt x="196" y="264"/>
                    <a:pt x="196" y="264"/>
                  </a:cubicBezTo>
                  <a:cubicBezTo>
                    <a:pt x="202" y="273"/>
                    <a:pt x="202" y="273"/>
                    <a:pt x="202" y="273"/>
                  </a:cubicBezTo>
                  <a:cubicBezTo>
                    <a:pt x="210" y="281"/>
                    <a:pt x="210" y="281"/>
                    <a:pt x="210" y="281"/>
                  </a:cubicBezTo>
                  <a:cubicBezTo>
                    <a:pt x="213" y="281"/>
                    <a:pt x="213" y="281"/>
                    <a:pt x="213" y="281"/>
                  </a:cubicBezTo>
                  <a:cubicBezTo>
                    <a:pt x="223" y="265"/>
                    <a:pt x="223" y="265"/>
                    <a:pt x="223" y="265"/>
                  </a:cubicBezTo>
                  <a:cubicBezTo>
                    <a:pt x="230" y="265"/>
                    <a:pt x="230" y="265"/>
                    <a:pt x="230" y="265"/>
                  </a:cubicBezTo>
                  <a:cubicBezTo>
                    <a:pt x="235" y="270"/>
                    <a:pt x="235" y="270"/>
                    <a:pt x="235" y="270"/>
                  </a:cubicBezTo>
                  <a:cubicBezTo>
                    <a:pt x="235" y="270"/>
                    <a:pt x="235" y="275"/>
                    <a:pt x="235" y="275"/>
                  </a:cubicBezTo>
                  <a:cubicBezTo>
                    <a:pt x="235" y="275"/>
                    <a:pt x="246" y="283"/>
                    <a:pt x="246" y="283"/>
                  </a:cubicBezTo>
                  <a:cubicBezTo>
                    <a:pt x="246" y="283"/>
                    <a:pt x="248" y="292"/>
                    <a:pt x="248" y="292"/>
                  </a:cubicBezTo>
                  <a:cubicBezTo>
                    <a:pt x="248" y="293"/>
                    <a:pt x="249" y="307"/>
                    <a:pt x="249" y="307"/>
                  </a:cubicBezTo>
                  <a:cubicBezTo>
                    <a:pt x="252" y="308"/>
                    <a:pt x="252" y="308"/>
                    <a:pt x="252" y="308"/>
                  </a:cubicBezTo>
                  <a:cubicBezTo>
                    <a:pt x="255" y="307"/>
                    <a:pt x="255" y="307"/>
                    <a:pt x="255" y="307"/>
                  </a:cubicBezTo>
                  <a:cubicBezTo>
                    <a:pt x="264" y="295"/>
                    <a:pt x="264" y="295"/>
                    <a:pt x="264" y="295"/>
                  </a:cubicBezTo>
                  <a:cubicBezTo>
                    <a:pt x="269" y="290"/>
                    <a:pt x="269" y="290"/>
                    <a:pt x="269" y="290"/>
                  </a:cubicBezTo>
                  <a:cubicBezTo>
                    <a:pt x="282" y="292"/>
                    <a:pt x="282" y="292"/>
                    <a:pt x="282" y="292"/>
                  </a:cubicBezTo>
                  <a:cubicBezTo>
                    <a:pt x="289" y="298"/>
                    <a:pt x="289" y="298"/>
                    <a:pt x="289" y="298"/>
                  </a:cubicBezTo>
                  <a:cubicBezTo>
                    <a:pt x="294" y="309"/>
                    <a:pt x="294" y="309"/>
                    <a:pt x="294" y="309"/>
                  </a:cubicBezTo>
                  <a:cubicBezTo>
                    <a:pt x="299" y="315"/>
                    <a:pt x="299" y="315"/>
                    <a:pt x="299" y="315"/>
                  </a:cubicBezTo>
                  <a:cubicBezTo>
                    <a:pt x="303" y="311"/>
                    <a:pt x="303" y="311"/>
                    <a:pt x="303" y="311"/>
                  </a:cubicBezTo>
                  <a:cubicBezTo>
                    <a:pt x="309" y="303"/>
                    <a:pt x="309" y="303"/>
                    <a:pt x="309" y="303"/>
                  </a:cubicBezTo>
                  <a:cubicBezTo>
                    <a:pt x="313" y="296"/>
                    <a:pt x="313" y="296"/>
                    <a:pt x="313" y="296"/>
                  </a:cubicBezTo>
                  <a:cubicBezTo>
                    <a:pt x="317" y="290"/>
                    <a:pt x="317" y="290"/>
                    <a:pt x="317" y="290"/>
                  </a:cubicBezTo>
                  <a:cubicBezTo>
                    <a:pt x="314" y="283"/>
                    <a:pt x="314" y="283"/>
                    <a:pt x="314" y="283"/>
                  </a:cubicBezTo>
                  <a:lnTo>
                    <a:pt x="320" y="279"/>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5" name="Freeform 78">
              <a:extLst>
                <a:ext uri="{FF2B5EF4-FFF2-40B4-BE49-F238E27FC236}">
                  <a16:creationId xmlns:a16="http://schemas.microsoft.com/office/drawing/2014/main" xmlns="" id="{FE05FCD4-8DBC-3D4C-5EDA-29CE73CD1C01}"/>
                </a:ext>
              </a:extLst>
            </p:cNvPr>
            <p:cNvSpPr>
              <a:spLocks/>
            </p:cNvSpPr>
            <p:nvPr/>
          </p:nvSpPr>
          <p:spPr bwMode="auto">
            <a:xfrm>
              <a:off x="3524250" y="2073275"/>
              <a:ext cx="1155700" cy="1009650"/>
            </a:xfrm>
            <a:custGeom>
              <a:avLst/>
              <a:gdLst>
                <a:gd name="T0" fmla="*/ 2147483646 w 304"/>
                <a:gd name="T1" fmla="*/ 2147483646 h 265"/>
                <a:gd name="T2" fmla="*/ 2147483646 w 304"/>
                <a:gd name="T3" fmla="*/ 2147483646 h 265"/>
                <a:gd name="T4" fmla="*/ 2147483646 w 304"/>
                <a:gd name="T5" fmla="*/ 2147483646 h 265"/>
                <a:gd name="T6" fmla="*/ 2147483646 w 304"/>
                <a:gd name="T7" fmla="*/ 2147483646 h 265"/>
                <a:gd name="T8" fmla="*/ 2147483646 w 304"/>
                <a:gd name="T9" fmla="*/ 2147483646 h 265"/>
                <a:gd name="T10" fmla="*/ 2147483646 w 304"/>
                <a:gd name="T11" fmla="*/ 2147483646 h 265"/>
                <a:gd name="T12" fmla="*/ 2147483646 w 304"/>
                <a:gd name="T13" fmla="*/ 2147483646 h 265"/>
                <a:gd name="T14" fmla="*/ 2147483646 w 304"/>
                <a:gd name="T15" fmla="*/ 2147483646 h 265"/>
                <a:gd name="T16" fmla="*/ 2147483646 w 304"/>
                <a:gd name="T17" fmla="*/ 2147483646 h 265"/>
                <a:gd name="T18" fmla="*/ 2147483646 w 304"/>
                <a:gd name="T19" fmla="*/ 2147483646 h 265"/>
                <a:gd name="T20" fmla="*/ 2147483646 w 304"/>
                <a:gd name="T21" fmla="*/ 2147483646 h 265"/>
                <a:gd name="T22" fmla="*/ 2147483646 w 304"/>
                <a:gd name="T23" fmla="*/ 2147483646 h 265"/>
                <a:gd name="T24" fmla="*/ 2147483646 w 304"/>
                <a:gd name="T25" fmla="*/ 2147483646 h 265"/>
                <a:gd name="T26" fmla="*/ 2147483646 w 304"/>
                <a:gd name="T27" fmla="*/ 2147483646 h 265"/>
                <a:gd name="T28" fmla="*/ 2147483646 w 304"/>
                <a:gd name="T29" fmla="*/ 2147483646 h 265"/>
                <a:gd name="T30" fmla="*/ 2147483646 w 304"/>
                <a:gd name="T31" fmla="*/ 2147483646 h 265"/>
                <a:gd name="T32" fmla="*/ 2147483646 w 304"/>
                <a:gd name="T33" fmla="*/ 2104834500 h 265"/>
                <a:gd name="T34" fmla="*/ 2147483646 w 304"/>
                <a:gd name="T35" fmla="*/ 2075802300 h 265"/>
                <a:gd name="T36" fmla="*/ 2147483646 w 304"/>
                <a:gd name="T37" fmla="*/ 1843544700 h 265"/>
                <a:gd name="T38" fmla="*/ 2147483646 w 304"/>
                <a:gd name="T39" fmla="*/ 1291932900 h 265"/>
                <a:gd name="T40" fmla="*/ 2147483646 w 304"/>
                <a:gd name="T41" fmla="*/ 1045159200 h 265"/>
                <a:gd name="T42" fmla="*/ 2147483646 w 304"/>
                <a:gd name="T43" fmla="*/ 958062600 h 265"/>
                <a:gd name="T44" fmla="*/ 2147483646 w 304"/>
                <a:gd name="T45" fmla="*/ 449999100 h 265"/>
                <a:gd name="T46" fmla="*/ 2147483646 w 304"/>
                <a:gd name="T47" fmla="*/ 406450800 h 265"/>
                <a:gd name="T48" fmla="*/ 2147483646 w 304"/>
                <a:gd name="T49" fmla="*/ 362902500 h 265"/>
                <a:gd name="T50" fmla="*/ 2147483646 w 304"/>
                <a:gd name="T51" fmla="*/ 87096600 h 265"/>
                <a:gd name="T52" fmla="*/ 2147483646 w 304"/>
                <a:gd name="T53" fmla="*/ 159677100 h 265"/>
                <a:gd name="T54" fmla="*/ 2147483646 w 304"/>
                <a:gd name="T55" fmla="*/ 420966900 h 265"/>
                <a:gd name="T56" fmla="*/ 1474156176 w 304"/>
                <a:gd name="T57" fmla="*/ 435483000 h 265"/>
                <a:gd name="T58" fmla="*/ 1141747964 w 304"/>
                <a:gd name="T59" fmla="*/ 653224500 h 265"/>
                <a:gd name="T60" fmla="*/ 968316931 w 304"/>
                <a:gd name="T61" fmla="*/ 609676200 h 265"/>
                <a:gd name="T62" fmla="*/ 838243656 w 304"/>
                <a:gd name="T63" fmla="*/ 508063500 h 265"/>
                <a:gd name="T64" fmla="*/ 621458667 w 304"/>
                <a:gd name="T65" fmla="*/ 391934700 h 265"/>
                <a:gd name="T66" fmla="*/ 245692696 w 304"/>
                <a:gd name="T67" fmla="*/ 362902500 h 265"/>
                <a:gd name="T68" fmla="*/ 57811612 w 304"/>
                <a:gd name="T69" fmla="*/ 537095700 h 265"/>
                <a:gd name="T70" fmla="*/ 274596601 w 304"/>
                <a:gd name="T71" fmla="*/ 740321100 h 265"/>
                <a:gd name="T72" fmla="*/ 332408213 w 304"/>
                <a:gd name="T73" fmla="*/ 1001610900 h 265"/>
                <a:gd name="T74" fmla="*/ 563647055 w 304"/>
                <a:gd name="T75" fmla="*/ 870966000 h 265"/>
                <a:gd name="T76" fmla="*/ 1040578594 w 304"/>
                <a:gd name="T77" fmla="*/ 856449900 h 265"/>
                <a:gd name="T78" fmla="*/ 1185105722 w 304"/>
                <a:gd name="T79" fmla="*/ 1132255800 h 265"/>
                <a:gd name="T80" fmla="*/ 1069486301 w 304"/>
                <a:gd name="T81" fmla="*/ 1349997300 h 265"/>
                <a:gd name="T82" fmla="*/ 1083936352 w 304"/>
                <a:gd name="T83" fmla="*/ 1509674400 h 265"/>
                <a:gd name="T84" fmla="*/ 1257367385 w 304"/>
                <a:gd name="T85" fmla="*/ 1335481200 h 265"/>
                <a:gd name="T86" fmla="*/ 1358536755 w 304"/>
                <a:gd name="T87" fmla="*/ 1335481200 h 265"/>
                <a:gd name="T88" fmla="*/ 1488606228 w 304"/>
                <a:gd name="T89" fmla="*/ 1611287100 h 265"/>
                <a:gd name="T90" fmla="*/ 1517513935 w 304"/>
                <a:gd name="T91" fmla="*/ 1741932000 h 265"/>
                <a:gd name="T92" fmla="*/ 1662037261 w 304"/>
                <a:gd name="T93" fmla="*/ 1756448100 h 265"/>
                <a:gd name="T94" fmla="*/ 1821014440 w 304"/>
                <a:gd name="T95" fmla="*/ 1843544700 h 265"/>
                <a:gd name="T96" fmla="*/ 1922183810 w 304"/>
                <a:gd name="T97" fmla="*/ 1683867600 h 265"/>
                <a:gd name="T98" fmla="*/ 1936633862 w 304"/>
                <a:gd name="T99" fmla="*/ 2003221800 h 265"/>
                <a:gd name="T100" fmla="*/ 1792110536 w 304"/>
                <a:gd name="T101" fmla="*/ 2147483646 h 265"/>
                <a:gd name="T102" fmla="*/ 1936633862 w 304"/>
                <a:gd name="T103" fmla="*/ 2147483646 h 265"/>
                <a:gd name="T104" fmla="*/ 2008899327 w 304"/>
                <a:gd name="T105" fmla="*/ 2147483646 h 265"/>
                <a:gd name="T106" fmla="*/ 2147483646 w 304"/>
                <a:gd name="T107" fmla="*/ 2147483646 h 265"/>
                <a:gd name="T108" fmla="*/ 1907729957 w 304"/>
                <a:gd name="T109" fmla="*/ 2147483646 h 2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4" h="265">
                  <a:moveTo>
                    <a:pt x="147" y="211"/>
                  </a:moveTo>
                  <a:cubicBezTo>
                    <a:pt x="162" y="219"/>
                    <a:pt x="162" y="219"/>
                    <a:pt x="162" y="219"/>
                  </a:cubicBezTo>
                  <a:cubicBezTo>
                    <a:pt x="175" y="215"/>
                    <a:pt x="175" y="215"/>
                    <a:pt x="175" y="215"/>
                  </a:cubicBezTo>
                  <a:cubicBezTo>
                    <a:pt x="178" y="218"/>
                    <a:pt x="178" y="218"/>
                    <a:pt x="178" y="218"/>
                  </a:cubicBezTo>
                  <a:cubicBezTo>
                    <a:pt x="179" y="226"/>
                    <a:pt x="179" y="226"/>
                    <a:pt x="179" y="226"/>
                  </a:cubicBezTo>
                  <a:cubicBezTo>
                    <a:pt x="186" y="226"/>
                    <a:pt x="186" y="226"/>
                    <a:pt x="186" y="226"/>
                  </a:cubicBezTo>
                  <a:cubicBezTo>
                    <a:pt x="194" y="225"/>
                    <a:pt x="194" y="225"/>
                    <a:pt x="194" y="225"/>
                  </a:cubicBezTo>
                  <a:cubicBezTo>
                    <a:pt x="209" y="222"/>
                    <a:pt x="209" y="222"/>
                    <a:pt x="209" y="222"/>
                  </a:cubicBezTo>
                  <a:cubicBezTo>
                    <a:pt x="212" y="230"/>
                    <a:pt x="212" y="230"/>
                    <a:pt x="212" y="230"/>
                  </a:cubicBezTo>
                  <a:cubicBezTo>
                    <a:pt x="213" y="234"/>
                    <a:pt x="213" y="234"/>
                    <a:pt x="213" y="234"/>
                  </a:cubicBezTo>
                  <a:cubicBezTo>
                    <a:pt x="217" y="237"/>
                    <a:pt x="217" y="237"/>
                    <a:pt x="217" y="237"/>
                  </a:cubicBezTo>
                  <a:cubicBezTo>
                    <a:pt x="212" y="244"/>
                    <a:pt x="212" y="244"/>
                    <a:pt x="212" y="244"/>
                  </a:cubicBezTo>
                  <a:cubicBezTo>
                    <a:pt x="212" y="244"/>
                    <a:pt x="214" y="258"/>
                    <a:pt x="214" y="258"/>
                  </a:cubicBezTo>
                  <a:cubicBezTo>
                    <a:pt x="214" y="258"/>
                    <a:pt x="226" y="263"/>
                    <a:pt x="226" y="263"/>
                  </a:cubicBezTo>
                  <a:cubicBezTo>
                    <a:pt x="240" y="259"/>
                    <a:pt x="240" y="259"/>
                    <a:pt x="240" y="259"/>
                  </a:cubicBezTo>
                  <a:cubicBezTo>
                    <a:pt x="243" y="262"/>
                    <a:pt x="243" y="262"/>
                    <a:pt x="243" y="262"/>
                  </a:cubicBezTo>
                  <a:cubicBezTo>
                    <a:pt x="243" y="262"/>
                    <a:pt x="248" y="265"/>
                    <a:pt x="248" y="265"/>
                  </a:cubicBezTo>
                  <a:cubicBezTo>
                    <a:pt x="248" y="265"/>
                    <a:pt x="253" y="265"/>
                    <a:pt x="253" y="265"/>
                  </a:cubicBezTo>
                  <a:cubicBezTo>
                    <a:pt x="255" y="262"/>
                    <a:pt x="255" y="262"/>
                    <a:pt x="255" y="262"/>
                  </a:cubicBezTo>
                  <a:cubicBezTo>
                    <a:pt x="255" y="262"/>
                    <a:pt x="252" y="259"/>
                    <a:pt x="252" y="259"/>
                  </a:cubicBezTo>
                  <a:cubicBezTo>
                    <a:pt x="251" y="259"/>
                    <a:pt x="248" y="256"/>
                    <a:pt x="248" y="256"/>
                  </a:cubicBezTo>
                  <a:cubicBezTo>
                    <a:pt x="255" y="245"/>
                    <a:pt x="255" y="245"/>
                    <a:pt x="255" y="245"/>
                  </a:cubicBezTo>
                  <a:cubicBezTo>
                    <a:pt x="257" y="245"/>
                    <a:pt x="257" y="245"/>
                    <a:pt x="257" y="245"/>
                  </a:cubicBezTo>
                  <a:cubicBezTo>
                    <a:pt x="262" y="246"/>
                    <a:pt x="262" y="246"/>
                    <a:pt x="262" y="246"/>
                  </a:cubicBezTo>
                  <a:cubicBezTo>
                    <a:pt x="264" y="244"/>
                    <a:pt x="264" y="244"/>
                    <a:pt x="264" y="244"/>
                  </a:cubicBezTo>
                  <a:cubicBezTo>
                    <a:pt x="265" y="242"/>
                    <a:pt x="265" y="242"/>
                    <a:pt x="265" y="242"/>
                  </a:cubicBezTo>
                  <a:cubicBezTo>
                    <a:pt x="270" y="242"/>
                    <a:pt x="270" y="242"/>
                    <a:pt x="270" y="242"/>
                  </a:cubicBezTo>
                  <a:cubicBezTo>
                    <a:pt x="273" y="239"/>
                    <a:pt x="273" y="239"/>
                    <a:pt x="273" y="239"/>
                  </a:cubicBezTo>
                  <a:cubicBezTo>
                    <a:pt x="275" y="235"/>
                    <a:pt x="275" y="235"/>
                    <a:pt x="275" y="235"/>
                  </a:cubicBezTo>
                  <a:cubicBezTo>
                    <a:pt x="275" y="232"/>
                    <a:pt x="275" y="232"/>
                    <a:pt x="275" y="232"/>
                  </a:cubicBezTo>
                  <a:cubicBezTo>
                    <a:pt x="269" y="231"/>
                    <a:pt x="269" y="231"/>
                    <a:pt x="269" y="231"/>
                  </a:cubicBezTo>
                  <a:cubicBezTo>
                    <a:pt x="252" y="230"/>
                    <a:pt x="252" y="230"/>
                    <a:pt x="252" y="230"/>
                  </a:cubicBezTo>
                  <a:cubicBezTo>
                    <a:pt x="242" y="227"/>
                    <a:pt x="242" y="227"/>
                    <a:pt x="242" y="227"/>
                  </a:cubicBezTo>
                  <a:cubicBezTo>
                    <a:pt x="242" y="227"/>
                    <a:pt x="239" y="225"/>
                    <a:pt x="239" y="225"/>
                  </a:cubicBezTo>
                  <a:cubicBezTo>
                    <a:pt x="238" y="225"/>
                    <a:pt x="230" y="227"/>
                    <a:pt x="230" y="227"/>
                  </a:cubicBezTo>
                  <a:cubicBezTo>
                    <a:pt x="228" y="224"/>
                    <a:pt x="228" y="224"/>
                    <a:pt x="228" y="224"/>
                  </a:cubicBezTo>
                  <a:cubicBezTo>
                    <a:pt x="225" y="217"/>
                    <a:pt x="225" y="217"/>
                    <a:pt x="225" y="217"/>
                  </a:cubicBezTo>
                  <a:cubicBezTo>
                    <a:pt x="225" y="217"/>
                    <a:pt x="216" y="211"/>
                    <a:pt x="216" y="211"/>
                  </a:cubicBezTo>
                  <a:cubicBezTo>
                    <a:pt x="216" y="211"/>
                    <a:pt x="215" y="198"/>
                    <a:pt x="215" y="198"/>
                  </a:cubicBezTo>
                  <a:cubicBezTo>
                    <a:pt x="211" y="195"/>
                    <a:pt x="211" y="195"/>
                    <a:pt x="211" y="195"/>
                  </a:cubicBezTo>
                  <a:cubicBezTo>
                    <a:pt x="210" y="198"/>
                    <a:pt x="210" y="198"/>
                    <a:pt x="210" y="198"/>
                  </a:cubicBezTo>
                  <a:cubicBezTo>
                    <a:pt x="205" y="199"/>
                    <a:pt x="205" y="199"/>
                    <a:pt x="205" y="199"/>
                  </a:cubicBezTo>
                  <a:cubicBezTo>
                    <a:pt x="203" y="192"/>
                    <a:pt x="203" y="192"/>
                    <a:pt x="203" y="192"/>
                  </a:cubicBezTo>
                  <a:cubicBezTo>
                    <a:pt x="208" y="185"/>
                    <a:pt x="208" y="185"/>
                    <a:pt x="208" y="185"/>
                  </a:cubicBezTo>
                  <a:cubicBezTo>
                    <a:pt x="208" y="185"/>
                    <a:pt x="209" y="179"/>
                    <a:pt x="209" y="179"/>
                  </a:cubicBezTo>
                  <a:cubicBezTo>
                    <a:pt x="209" y="178"/>
                    <a:pt x="207" y="164"/>
                    <a:pt x="207" y="164"/>
                  </a:cubicBezTo>
                  <a:cubicBezTo>
                    <a:pt x="201" y="163"/>
                    <a:pt x="201" y="163"/>
                    <a:pt x="201" y="163"/>
                  </a:cubicBezTo>
                  <a:cubicBezTo>
                    <a:pt x="188" y="166"/>
                    <a:pt x="188" y="166"/>
                    <a:pt x="188" y="166"/>
                  </a:cubicBezTo>
                  <a:cubicBezTo>
                    <a:pt x="184" y="163"/>
                    <a:pt x="184" y="163"/>
                    <a:pt x="184" y="163"/>
                  </a:cubicBezTo>
                  <a:cubicBezTo>
                    <a:pt x="189" y="155"/>
                    <a:pt x="189" y="155"/>
                    <a:pt x="189" y="155"/>
                  </a:cubicBezTo>
                  <a:cubicBezTo>
                    <a:pt x="191" y="145"/>
                    <a:pt x="191" y="145"/>
                    <a:pt x="191" y="145"/>
                  </a:cubicBezTo>
                  <a:cubicBezTo>
                    <a:pt x="198" y="147"/>
                    <a:pt x="198" y="147"/>
                    <a:pt x="198" y="147"/>
                  </a:cubicBezTo>
                  <a:cubicBezTo>
                    <a:pt x="198" y="147"/>
                    <a:pt x="202" y="146"/>
                    <a:pt x="203" y="145"/>
                  </a:cubicBezTo>
                  <a:cubicBezTo>
                    <a:pt x="203" y="145"/>
                    <a:pt x="207" y="143"/>
                    <a:pt x="208" y="143"/>
                  </a:cubicBezTo>
                  <a:cubicBezTo>
                    <a:pt x="208" y="142"/>
                    <a:pt x="214" y="139"/>
                    <a:pt x="214" y="139"/>
                  </a:cubicBezTo>
                  <a:cubicBezTo>
                    <a:pt x="239" y="132"/>
                    <a:pt x="239" y="132"/>
                    <a:pt x="239" y="132"/>
                  </a:cubicBezTo>
                  <a:cubicBezTo>
                    <a:pt x="244" y="127"/>
                    <a:pt x="244" y="127"/>
                    <a:pt x="244" y="127"/>
                  </a:cubicBezTo>
                  <a:cubicBezTo>
                    <a:pt x="244" y="127"/>
                    <a:pt x="252" y="126"/>
                    <a:pt x="252" y="126"/>
                  </a:cubicBezTo>
                  <a:cubicBezTo>
                    <a:pt x="252" y="125"/>
                    <a:pt x="250" y="113"/>
                    <a:pt x="250" y="113"/>
                  </a:cubicBezTo>
                  <a:cubicBezTo>
                    <a:pt x="261" y="89"/>
                    <a:pt x="261" y="89"/>
                    <a:pt x="261" y="89"/>
                  </a:cubicBezTo>
                  <a:cubicBezTo>
                    <a:pt x="261" y="89"/>
                    <a:pt x="260" y="82"/>
                    <a:pt x="261" y="81"/>
                  </a:cubicBezTo>
                  <a:cubicBezTo>
                    <a:pt x="261" y="81"/>
                    <a:pt x="266" y="75"/>
                    <a:pt x="266" y="75"/>
                  </a:cubicBezTo>
                  <a:cubicBezTo>
                    <a:pt x="273" y="72"/>
                    <a:pt x="273" y="72"/>
                    <a:pt x="273" y="72"/>
                  </a:cubicBezTo>
                  <a:cubicBezTo>
                    <a:pt x="283" y="72"/>
                    <a:pt x="283" y="72"/>
                    <a:pt x="283" y="72"/>
                  </a:cubicBezTo>
                  <a:cubicBezTo>
                    <a:pt x="287" y="78"/>
                    <a:pt x="287" y="78"/>
                    <a:pt x="287" y="78"/>
                  </a:cubicBezTo>
                  <a:cubicBezTo>
                    <a:pt x="304" y="66"/>
                    <a:pt x="304" y="66"/>
                    <a:pt x="304" y="66"/>
                  </a:cubicBezTo>
                  <a:cubicBezTo>
                    <a:pt x="304" y="42"/>
                    <a:pt x="304" y="42"/>
                    <a:pt x="304" y="42"/>
                  </a:cubicBezTo>
                  <a:cubicBezTo>
                    <a:pt x="304" y="42"/>
                    <a:pt x="301" y="37"/>
                    <a:pt x="301" y="36"/>
                  </a:cubicBezTo>
                  <a:cubicBezTo>
                    <a:pt x="301" y="35"/>
                    <a:pt x="301" y="31"/>
                    <a:pt x="301" y="31"/>
                  </a:cubicBezTo>
                  <a:cubicBezTo>
                    <a:pt x="301" y="31"/>
                    <a:pt x="299" y="28"/>
                    <a:pt x="299" y="28"/>
                  </a:cubicBezTo>
                  <a:cubicBezTo>
                    <a:pt x="299" y="28"/>
                    <a:pt x="296" y="27"/>
                    <a:pt x="296" y="27"/>
                  </a:cubicBezTo>
                  <a:cubicBezTo>
                    <a:pt x="296" y="27"/>
                    <a:pt x="288" y="28"/>
                    <a:pt x="288" y="28"/>
                  </a:cubicBezTo>
                  <a:cubicBezTo>
                    <a:pt x="288" y="28"/>
                    <a:pt x="283" y="27"/>
                    <a:pt x="283" y="27"/>
                  </a:cubicBezTo>
                  <a:cubicBezTo>
                    <a:pt x="283" y="27"/>
                    <a:pt x="275" y="22"/>
                    <a:pt x="275" y="22"/>
                  </a:cubicBezTo>
                  <a:cubicBezTo>
                    <a:pt x="262" y="25"/>
                    <a:pt x="262" y="25"/>
                    <a:pt x="262" y="25"/>
                  </a:cubicBezTo>
                  <a:cubicBezTo>
                    <a:pt x="262" y="25"/>
                    <a:pt x="261" y="23"/>
                    <a:pt x="261" y="23"/>
                  </a:cubicBezTo>
                  <a:cubicBezTo>
                    <a:pt x="262" y="23"/>
                    <a:pt x="265" y="11"/>
                    <a:pt x="265" y="11"/>
                  </a:cubicBezTo>
                  <a:cubicBezTo>
                    <a:pt x="265" y="10"/>
                    <a:pt x="263" y="6"/>
                    <a:pt x="262" y="6"/>
                  </a:cubicBezTo>
                  <a:cubicBezTo>
                    <a:pt x="262" y="5"/>
                    <a:pt x="259" y="0"/>
                    <a:pt x="259" y="0"/>
                  </a:cubicBezTo>
                  <a:cubicBezTo>
                    <a:pt x="229" y="9"/>
                    <a:pt x="229" y="9"/>
                    <a:pt x="229" y="9"/>
                  </a:cubicBezTo>
                  <a:cubicBezTo>
                    <a:pt x="224" y="11"/>
                    <a:pt x="224" y="11"/>
                    <a:pt x="224" y="11"/>
                  </a:cubicBezTo>
                  <a:cubicBezTo>
                    <a:pt x="218" y="22"/>
                    <a:pt x="218" y="22"/>
                    <a:pt x="218" y="22"/>
                  </a:cubicBezTo>
                  <a:cubicBezTo>
                    <a:pt x="210" y="28"/>
                    <a:pt x="210" y="28"/>
                    <a:pt x="210" y="28"/>
                  </a:cubicBezTo>
                  <a:cubicBezTo>
                    <a:pt x="188" y="29"/>
                    <a:pt x="188" y="29"/>
                    <a:pt x="188" y="29"/>
                  </a:cubicBezTo>
                  <a:cubicBezTo>
                    <a:pt x="112" y="27"/>
                    <a:pt x="112" y="27"/>
                    <a:pt x="112" y="27"/>
                  </a:cubicBezTo>
                  <a:cubicBezTo>
                    <a:pt x="112" y="29"/>
                    <a:pt x="112" y="29"/>
                    <a:pt x="112" y="29"/>
                  </a:cubicBezTo>
                  <a:cubicBezTo>
                    <a:pt x="102" y="30"/>
                    <a:pt x="102" y="30"/>
                    <a:pt x="102" y="30"/>
                  </a:cubicBezTo>
                  <a:cubicBezTo>
                    <a:pt x="102" y="35"/>
                    <a:pt x="102" y="35"/>
                    <a:pt x="102" y="35"/>
                  </a:cubicBezTo>
                  <a:cubicBezTo>
                    <a:pt x="98" y="40"/>
                    <a:pt x="98" y="40"/>
                    <a:pt x="98" y="40"/>
                  </a:cubicBezTo>
                  <a:cubicBezTo>
                    <a:pt x="79" y="45"/>
                    <a:pt x="79" y="45"/>
                    <a:pt x="79" y="45"/>
                  </a:cubicBezTo>
                  <a:cubicBezTo>
                    <a:pt x="75" y="43"/>
                    <a:pt x="75" y="43"/>
                    <a:pt x="75" y="43"/>
                  </a:cubicBezTo>
                  <a:cubicBezTo>
                    <a:pt x="75" y="43"/>
                    <a:pt x="71" y="42"/>
                    <a:pt x="71" y="42"/>
                  </a:cubicBezTo>
                  <a:cubicBezTo>
                    <a:pt x="71" y="42"/>
                    <a:pt x="67" y="42"/>
                    <a:pt x="67" y="42"/>
                  </a:cubicBezTo>
                  <a:cubicBezTo>
                    <a:pt x="66" y="42"/>
                    <a:pt x="63" y="39"/>
                    <a:pt x="63" y="39"/>
                  </a:cubicBezTo>
                  <a:cubicBezTo>
                    <a:pt x="63" y="39"/>
                    <a:pt x="60" y="39"/>
                    <a:pt x="60" y="39"/>
                  </a:cubicBezTo>
                  <a:cubicBezTo>
                    <a:pt x="60" y="39"/>
                    <a:pt x="58" y="35"/>
                    <a:pt x="58" y="35"/>
                  </a:cubicBezTo>
                  <a:cubicBezTo>
                    <a:pt x="57" y="35"/>
                    <a:pt x="56" y="28"/>
                    <a:pt x="56" y="28"/>
                  </a:cubicBezTo>
                  <a:cubicBezTo>
                    <a:pt x="48" y="26"/>
                    <a:pt x="48" y="26"/>
                    <a:pt x="48" y="26"/>
                  </a:cubicBezTo>
                  <a:cubicBezTo>
                    <a:pt x="43" y="27"/>
                    <a:pt x="43" y="27"/>
                    <a:pt x="43" y="27"/>
                  </a:cubicBezTo>
                  <a:cubicBezTo>
                    <a:pt x="43" y="27"/>
                    <a:pt x="36" y="27"/>
                    <a:pt x="36" y="27"/>
                  </a:cubicBezTo>
                  <a:cubicBezTo>
                    <a:pt x="35" y="27"/>
                    <a:pt x="29" y="25"/>
                    <a:pt x="29" y="25"/>
                  </a:cubicBezTo>
                  <a:cubicBezTo>
                    <a:pt x="29" y="25"/>
                    <a:pt x="18" y="25"/>
                    <a:pt x="17" y="25"/>
                  </a:cubicBezTo>
                  <a:cubicBezTo>
                    <a:pt x="17" y="25"/>
                    <a:pt x="7" y="26"/>
                    <a:pt x="7" y="26"/>
                  </a:cubicBezTo>
                  <a:cubicBezTo>
                    <a:pt x="5" y="27"/>
                    <a:pt x="5" y="27"/>
                    <a:pt x="5" y="27"/>
                  </a:cubicBezTo>
                  <a:cubicBezTo>
                    <a:pt x="5" y="27"/>
                    <a:pt x="4" y="37"/>
                    <a:pt x="4" y="37"/>
                  </a:cubicBezTo>
                  <a:cubicBezTo>
                    <a:pt x="4" y="37"/>
                    <a:pt x="1" y="46"/>
                    <a:pt x="1" y="47"/>
                  </a:cubicBezTo>
                  <a:cubicBezTo>
                    <a:pt x="0" y="47"/>
                    <a:pt x="8" y="51"/>
                    <a:pt x="8" y="51"/>
                  </a:cubicBezTo>
                  <a:cubicBezTo>
                    <a:pt x="19" y="51"/>
                    <a:pt x="19" y="51"/>
                    <a:pt x="19" y="51"/>
                  </a:cubicBezTo>
                  <a:cubicBezTo>
                    <a:pt x="19" y="56"/>
                    <a:pt x="19" y="56"/>
                    <a:pt x="19" y="56"/>
                  </a:cubicBezTo>
                  <a:cubicBezTo>
                    <a:pt x="22" y="58"/>
                    <a:pt x="22" y="58"/>
                    <a:pt x="22" y="58"/>
                  </a:cubicBezTo>
                  <a:cubicBezTo>
                    <a:pt x="22" y="58"/>
                    <a:pt x="23" y="68"/>
                    <a:pt x="23" y="69"/>
                  </a:cubicBezTo>
                  <a:cubicBezTo>
                    <a:pt x="23" y="69"/>
                    <a:pt x="31" y="76"/>
                    <a:pt x="31" y="76"/>
                  </a:cubicBezTo>
                  <a:cubicBezTo>
                    <a:pt x="32" y="71"/>
                    <a:pt x="32" y="71"/>
                    <a:pt x="32" y="71"/>
                  </a:cubicBezTo>
                  <a:cubicBezTo>
                    <a:pt x="39" y="60"/>
                    <a:pt x="39" y="60"/>
                    <a:pt x="39" y="60"/>
                  </a:cubicBezTo>
                  <a:cubicBezTo>
                    <a:pt x="42" y="57"/>
                    <a:pt x="42" y="57"/>
                    <a:pt x="42" y="57"/>
                  </a:cubicBezTo>
                  <a:cubicBezTo>
                    <a:pt x="65" y="57"/>
                    <a:pt x="65" y="57"/>
                    <a:pt x="65" y="57"/>
                  </a:cubicBezTo>
                  <a:cubicBezTo>
                    <a:pt x="72" y="59"/>
                    <a:pt x="72" y="59"/>
                    <a:pt x="72" y="59"/>
                  </a:cubicBezTo>
                  <a:cubicBezTo>
                    <a:pt x="67" y="70"/>
                    <a:pt x="67" y="70"/>
                    <a:pt x="67" y="70"/>
                  </a:cubicBezTo>
                  <a:cubicBezTo>
                    <a:pt x="70" y="75"/>
                    <a:pt x="70" y="75"/>
                    <a:pt x="70" y="75"/>
                  </a:cubicBezTo>
                  <a:cubicBezTo>
                    <a:pt x="82" y="78"/>
                    <a:pt x="82" y="78"/>
                    <a:pt x="82" y="78"/>
                  </a:cubicBezTo>
                  <a:cubicBezTo>
                    <a:pt x="83" y="83"/>
                    <a:pt x="83" y="83"/>
                    <a:pt x="83" y="83"/>
                  </a:cubicBezTo>
                  <a:cubicBezTo>
                    <a:pt x="83" y="83"/>
                    <a:pt x="77" y="89"/>
                    <a:pt x="76" y="89"/>
                  </a:cubicBezTo>
                  <a:cubicBezTo>
                    <a:pt x="76" y="90"/>
                    <a:pt x="74" y="93"/>
                    <a:pt x="74" y="93"/>
                  </a:cubicBezTo>
                  <a:cubicBezTo>
                    <a:pt x="74" y="94"/>
                    <a:pt x="74" y="97"/>
                    <a:pt x="74" y="97"/>
                  </a:cubicBezTo>
                  <a:cubicBezTo>
                    <a:pt x="74" y="98"/>
                    <a:pt x="72" y="102"/>
                    <a:pt x="72" y="102"/>
                  </a:cubicBezTo>
                  <a:cubicBezTo>
                    <a:pt x="75" y="104"/>
                    <a:pt x="75" y="104"/>
                    <a:pt x="75" y="104"/>
                  </a:cubicBezTo>
                  <a:cubicBezTo>
                    <a:pt x="79" y="98"/>
                    <a:pt x="79" y="98"/>
                    <a:pt x="79" y="98"/>
                  </a:cubicBezTo>
                  <a:cubicBezTo>
                    <a:pt x="82" y="92"/>
                    <a:pt x="82" y="92"/>
                    <a:pt x="82" y="92"/>
                  </a:cubicBezTo>
                  <a:cubicBezTo>
                    <a:pt x="87" y="92"/>
                    <a:pt x="87" y="92"/>
                    <a:pt x="87" y="92"/>
                  </a:cubicBezTo>
                  <a:cubicBezTo>
                    <a:pt x="88" y="97"/>
                    <a:pt x="88" y="97"/>
                    <a:pt x="88" y="97"/>
                  </a:cubicBezTo>
                  <a:cubicBezTo>
                    <a:pt x="91" y="93"/>
                    <a:pt x="91" y="93"/>
                    <a:pt x="91" y="93"/>
                  </a:cubicBezTo>
                  <a:cubicBezTo>
                    <a:pt x="94" y="92"/>
                    <a:pt x="94" y="92"/>
                    <a:pt x="94" y="92"/>
                  </a:cubicBezTo>
                  <a:cubicBezTo>
                    <a:pt x="94" y="92"/>
                    <a:pt x="95" y="94"/>
                    <a:pt x="95" y="95"/>
                  </a:cubicBezTo>
                  <a:cubicBezTo>
                    <a:pt x="95" y="95"/>
                    <a:pt x="93" y="97"/>
                    <a:pt x="93" y="97"/>
                  </a:cubicBezTo>
                  <a:cubicBezTo>
                    <a:pt x="103" y="111"/>
                    <a:pt x="103" y="111"/>
                    <a:pt x="103" y="111"/>
                  </a:cubicBezTo>
                  <a:cubicBezTo>
                    <a:pt x="103" y="111"/>
                    <a:pt x="99" y="116"/>
                    <a:pt x="99" y="117"/>
                  </a:cubicBezTo>
                  <a:cubicBezTo>
                    <a:pt x="99" y="117"/>
                    <a:pt x="101" y="123"/>
                    <a:pt x="101" y="123"/>
                  </a:cubicBezTo>
                  <a:cubicBezTo>
                    <a:pt x="105" y="120"/>
                    <a:pt x="105" y="120"/>
                    <a:pt x="105" y="120"/>
                  </a:cubicBezTo>
                  <a:cubicBezTo>
                    <a:pt x="107" y="122"/>
                    <a:pt x="107" y="122"/>
                    <a:pt x="107" y="122"/>
                  </a:cubicBezTo>
                  <a:cubicBezTo>
                    <a:pt x="111" y="122"/>
                    <a:pt x="111" y="122"/>
                    <a:pt x="111" y="122"/>
                  </a:cubicBezTo>
                  <a:cubicBezTo>
                    <a:pt x="115" y="121"/>
                    <a:pt x="115" y="121"/>
                    <a:pt x="115" y="121"/>
                  </a:cubicBezTo>
                  <a:cubicBezTo>
                    <a:pt x="116" y="127"/>
                    <a:pt x="116" y="127"/>
                    <a:pt x="116" y="127"/>
                  </a:cubicBezTo>
                  <a:cubicBezTo>
                    <a:pt x="123" y="129"/>
                    <a:pt x="123" y="129"/>
                    <a:pt x="123" y="129"/>
                  </a:cubicBezTo>
                  <a:cubicBezTo>
                    <a:pt x="126" y="127"/>
                    <a:pt x="126" y="127"/>
                    <a:pt x="126" y="127"/>
                  </a:cubicBezTo>
                  <a:cubicBezTo>
                    <a:pt x="126" y="122"/>
                    <a:pt x="126" y="122"/>
                    <a:pt x="126" y="122"/>
                  </a:cubicBezTo>
                  <a:cubicBezTo>
                    <a:pt x="127" y="119"/>
                    <a:pt x="127" y="119"/>
                    <a:pt x="127" y="119"/>
                  </a:cubicBezTo>
                  <a:cubicBezTo>
                    <a:pt x="133" y="116"/>
                    <a:pt x="133" y="116"/>
                    <a:pt x="133" y="116"/>
                  </a:cubicBezTo>
                  <a:cubicBezTo>
                    <a:pt x="133" y="116"/>
                    <a:pt x="133" y="129"/>
                    <a:pt x="133" y="129"/>
                  </a:cubicBezTo>
                  <a:cubicBezTo>
                    <a:pt x="133" y="130"/>
                    <a:pt x="138" y="132"/>
                    <a:pt x="138" y="132"/>
                  </a:cubicBezTo>
                  <a:cubicBezTo>
                    <a:pt x="134" y="138"/>
                    <a:pt x="134" y="138"/>
                    <a:pt x="134" y="138"/>
                  </a:cubicBezTo>
                  <a:cubicBezTo>
                    <a:pt x="136" y="146"/>
                    <a:pt x="136" y="146"/>
                    <a:pt x="136" y="146"/>
                  </a:cubicBezTo>
                  <a:cubicBezTo>
                    <a:pt x="124" y="156"/>
                    <a:pt x="124" y="156"/>
                    <a:pt x="124" y="156"/>
                  </a:cubicBezTo>
                  <a:cubicBezTo>
                    <a:pt x="124" y="163"/>
                    <a:pt x="124" y="163"/>
                    <a:pt x="124" y="163"/>
                  </a:cubicBezTo>
                  <a:cubicBezTo>
                    <a:pt x="137" y="163"/>
                    <a:pt x="137" y="163"/>
                    <a:pt x="137" y="163"/>
                  </a:cubicBezTo>
                  <a:cubicBezTo>
                    <a:pt x="137" y="167"/>
                    <a:pt x="137" y="167"/>
                    <a:pt x="137" y="167"/>
                  </a:cubicBezTo>
                  <a:cubicBezTo>
                    <a:pt x="137" y="167"/>
                    <a:pt x="134" y="171"/>
                    <a:pt x="134" y="171"/>
                  </a:cubicBezTo>
                  <a:cubicBezTo>
                    <a:pt x="134" y="172"/>
                    <a:pt x="137" y="174"/>
                    <a:pt x="137" y="174"/>
                  </a:cubicBezTo>
                  <a:cubicBezTo>
                    <a:pt x="140" y="174"/>
                    <a:pt x="140" y="174"/>
                    <a:pt x="140" y="174"/>
                  </a:cubicBezTo>
                  <a:cubicBezTo>
                    <a:pt x="139" y="179"/>
                    <a:pt x="139" y="179"/>
                    <a:pt x="139" y="179"/>
                  </a:cubicBezTo>
                  <a:cubicBezTo>
                    <a:pt x="139" y="179"/>
                    <a:pt x="143" y="181"/>
                    <a:pt x="143" y="181"/>
                  </a:cubicBezTo>
                  <a:cubicBezTo>
                    <a:pt x="144" y="182"/>
                    <a:pt x="151" y="186"/>
                    <a:pt x="151" y="186"/>
                  </a:cubicBezTo>
                  <a:cubicBezTo>
                    <a:pt x="151" y="190"/>
                    <a:pt x="151" y="190"/>
                    <a:pt x="151" y="190"/>
                  </a:cubicBezTo>
                  <a:cubicBezTo>
                    <a:pt x="147" y="194"/>
                    <a:pt x="147" y="194"/>
                    <a:pt x="147" y="194"/>
                  </a:cubicBezTo>
                  <a:cubicBezTo>
                    <a:pt x="134" y="198"/>
                    <a:pt x="134" y="198"/>
                    <a:pt x="134" y="198"/>
                  </a:cubicBezTo>
                  <a:cubicBezTo>
                    <a:pt x="132" y="212"/>
                    <a:pt x="132" y="212"/>
                    <a:pt x="132" y="212"/>
                  </a:cubicBezTo>
                  <a:cubicBezTo>
                    <a:pt x="138" y="211"/>
                    <a:pt x="138" y="211"/>
                    <a:pt x="138" y="211"/>
                  </a:cubicBezTo>
                  <a:lnTo>
                    <a:pt x="147" y="211"/>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6" name="Freeform 79">
              <a:extLst>
                <a:ext uri="{FF2B5EF4-FFF2-40B4-BE49-F238E27FC236}">
                  <a16:creationId xmlns:a16="http://schemas.microsoft.com/office/drawing/2014/main" xmlns="" id="{87C2A48E-4815-8761-05E2-7AE6CDF74BFF}"/>
                </a:ext>
              </a:extLst>
            </p:cNvPr>
            <p:cNvSpPr>
              <a:spLocks/>
            </p:cNvSpPr>
            <p:nvPr/>
          </p:nvSpPr>
          <p:spPr bwMode="auto">
            <a:xfrm>
              <a:off x="2819400" y="5464175"/>
              <a:ext cx="373063" cy="350837"/>
            </a:xfrm>
            <a:custGeom>
              <a:avLst/>
              <a:gdLst>
                <a:gd name="T0" fmla="*/ 1173808469 w 98"/>
                <a:gd name="T1" fmla="*/ 1119761114 h 92"/>
                <a:gd name="T2" fmla="*/ 1202793180 w 98"/>
                <a:gd name="T3" fmla="*/ 1017964996 h 92"/>
                <a:gd name="T4" fmla="*/ 1231774084 w 98"/>
                <a:gd name="T5" fmla="*/ 945254028 h 92"/>
                <a:gd name="T6" fmla="*/ 1289739699 w 98"/>
                <a:gd name="T7" fmla="*/ 857998578 h 92"/>
                <a:gd name="T8" fmla="*/ 1347705315 w 98"/>
                <a:gd name="T9" fmla="*/ 756202459 h 92"/>
                <a:gd name="T10" fmla="*/ 1391178574 w 98"/>
                <a:gd name="T11" fmla="*/ 683491491 h 92"/>
                <a:gd name="T12" fmla="*/ 1420163285 w 98"/>
                <a:gd name="T13" fmla="*/ 567150891 h 92"/>
                <a:gd name="T14" fmla="*/ 1362197670 w 98"/>
                <a:gd name="T15" fmla="*/ 494439923 h 92"/>
                <a:gd name="T16" fmla="*/ 1362197670 w 98"/>
                <a:gd name="T17" fmla="*/ 421728955 h 92"/>
                <a:gd name="T18" fmla="*/ 1362197670 w 98"/>
                <a:gd name="T19" fmla="*/ 349017986 h 92"/>
                <a:gd name="T20" fmla="*/ 1362197670 w 98"/>
                <a:gd name="T21" fmla="*/ 247221868 h 92"/>
                <a:gd name="T22" fmla="*/ 1347705315 w 98"/>
                <a:gd name="T23" fmla="*/ 145421937 h 92"/>
                <a:gd name="T24" fmla="*/ 1362197670 w 98"/>
                <a:gd name="T25" fmla="*/ 58170300 h 92"/>
                <a:gd name="T26" fmla="*/ 1304232055 w 98"/>
                <a:gd name="T27" fmla="*/ 43625818 h 92"/>
                <a:gd name="T28" fmla="*/ 1231774084 w 98"/>
                <a:gd name="T29" fmla="*/ 29085150 h 92"/>
                <a:gd name="T30" fmla="*/ 1173808469 w 98"/>
                <a:gd name="T31" fmla="*/ 29085150 h 92"/>
                <a:gd name="T32" fmla="*/ 1130335209 w 98"/>
                <a:gd name="T33" fmla="*/ 0 h 92"/>
                <a:gd name="T34" fmla="*/ 1028892527 w 98"/>
                <a:gd name="T35" fmla="*/ 14540668 h 92"/>
                <a:gd name="T36" fmla="*/ 985419267 w 98"/>
                <a:gd name="T37" fmla="*/ 58170300 h 92"/>
                <a:gd name="T38" fmla="*/ 956438363 w 98"/>
                <a:gd name="T39" fmla="*/ 43625818 h 92"/>
                <a:gd name="T40" fmla="*/ 826014777 w 98"/>
                <a:gd name="T41" fmla="*/ 14540668 h 92"/>
                <a:gd name="T42" fmla="*/ 739064450 w 98"/>
                <a:gd name="T43" fmla="*/ 14540668 h 92"/>
                <a:gd name="T44" fmla="*/ 666606480 w 98"/>
                <a:gd name="T45" fmla="*/ 43625818 h 92"/>
                <a:gd name="T46" fmla="*/ 594148509 w 98"/>
                <a:gd name="T47" fmla="*/ 130881268 h 92"/>
                <a:gd name="T48" fmla="*/ 550675249 w 98"/>
                <a:gd name="T49" fmla="*/ 189051568 h 92"/>
                <a:gd name="T50" fmla="*/ 449236374 w 98"/>
                <a:gd name="T51" fmla="*/ 247221868 h 92"/>
                <a:gd name="T52" fmla="*/ 420251663 w 98"/>
                <a:gd name="T53" fmla="*/ 334473505 h 92"/>
                <a:gd name="T54" fmla="*/ 347793692 w 98"/>
                <a:gd name="T55" fmla="*/ 290847686 h 92"/>
                <a:gd name="T56" fmla="*/ 260847172 w 98"/>
                <a:gd name="T57" fmla="*/ 261762536 h 92"/>
                <a:gd name="T58" fmla="*/ 144915942 w 98"/>
                <a:gd name="T59" fmla="*/ 319932836 h 92"/>
                <a:gd name="T60" fmla="*/ 57965615 w 98"/>
                <a:gd name="T61" fmla="*/ 392643805 h 92"/>
                <a:gd name="T62" fmla="*/ 57965615 w 98"/>
                <a:gd name="T63" fmla="*/ 436269623 h 92"/>
                <a:gd name="T64" fmla="*/ 43473260 w 98"/>
                <a:gd name="T65" fmla="*/ 567150891 h 92"/>
                <a:gd name="T66" fmla="*/ 0 w 98"/>
                <a:gd name="T67" fmla="*/ 712576641 h 92"/>
                <a:gd name="T68" fmla="*/ 14492356 w 98"/>
                <a:gd name="T69" fmla="*/ 785287609 h 92"/>
                <a:gd name="T70" fmla="*/ 72457971 w 98"/>
                <a:gd name="T71" fmla="*/ 799832091 h 92"/>
                <a:gd name="T72" fmla="*/ 188389201 w 98"/>
                <a:gd name="T73" fmla="*/ 814372759 h 92"/>
                <a:gd name="T74" fmla="*/ 202881557 w 98"/>
                <a:gd name="T75" fmla="*/ 901628209 h 92"/>
                <a:gd name="T76" fmla="*/ 202881557 w 98"/>
                <a:gd name="T77" fmla="*/ 1105220446 h 92"/>
                <a:gd name="T78" fmla="*/ 318812788 w 98"/>
                <a:gd name="T79" fmla="*/ 1221557232 h 92"/>
                <a:gd name="T80" fmla="*/ 449236374 w 98"/>
                <a:gd name="T81" fmla="*/ 1279727532 h 92"/>
                <a:gd name="T82" fmla="*/ 521694345 w 98"/>
                <a:gd name="T83" fmla="*/ 1279727532 h 92"/>
                <a:gd name="T84" fmla="*/ 652114124 w 98"/>
                <a:gd name="T85" fmla="*/ 1250642382 h 92"/>
                <a:gd name="T86" fmla="*/ 739064450 w 98"/>
                <a:gd name="T87" fmla="*/ 1236101714 h 92"/>
                <a:gd name="T88" fmla="*/ 869488037 w 98"/>
                <a:gd name="T89" fmla="*/ 1279727532 h 92"/>
                <a:gd name="T90" fmla="*/ 970926912 w 98"/>
                <a:gd name="T91" fmla="*/ 1323357164 h 92"/>
                <a:gd name="T92" fmla="*/ 1072369594 w 98"/>
                <a:gd name="T93" fmla="*/ 1323357164 h 92"/>
                <a:gd name="T94" fmla="*/ 1115842853 w 98"/>
                <a:gd name="T95" fmla="*/ 1294272014 h 92"/>
                <a:gd name="T96" fmla="*/ 1144823758 w 98"/>
                <a:gd name="T97" fmla="*/ 1207016564 h 92"/>
                <a:gd name="T98" fmla="*/ 1173808469 w 98"/>
                <a:gd name="T99" fmla="*/ 1119761114 h 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8" h="92">
                  <a:moveTo>
                    <a:pt x="81" y="77"/>
                  </a:moveTo>
                  <a:cubicBezTo>
                    <a:pt x="81" y="76"/>
                    <a:pt x="83" y="71"/>
                    <a:pt x="83" y="70"/>
                  </a:cubicBezTo>
                  <a:cubicBezTo>
                    <a:pt x="83" y="69"/>
                    <a:pt x="85" y="66"/>
                    <a:pt x="85" y="65"/>
                  </a:cubicBezTo>
                  <a:cubicBezTo>
                    <a:pt x="85" y="64"/>
                    <a:pt x="89" y="60"/>
                    <a:pt x="89" y="59"/>
                  </a:cubicBezTo>
                  <a:cubicBezTo>
                    <a:pt x="89" y="59"/>
                    <a:pt x="93" y="52"/>
                    <a:pt x="93" y="52"/>
                  </a:cubicBezTo>
                  <a:cubicBezTo>
                    <a:pt x="94" y="51"/>
                    <a:pt x="96" y="48"/>
                    <a:pt x="96" y="47"/>
                  </a:cubicBezTo>
                  <a:cubicBezTo>
                    <a:pt x="96" y="47"/>
                    <a:pt x="98" y="40"/>
                    <a:pt x="98" y="39"/>
                  </a:cubicBezTo>
                  <a:cubicBezTo>
                    <a:pt x="97" y="38"/>
                    <a:pt x="95" y="35"/>
                    <a:pt x="94" y="34"/>
                  </a:cubicBezTo>
                  <a:cubicBezTo>
                    <a:pt x="94" y="33"/>
                    <a:pt x="94" y="30"/>
                    <a:pt x="94" y="29"/>
                  </a:cubicBezTo>
                  <a:cubicBezTo>
                    <a:pt x="93" y="29"/>
                    <a:pt x="94" y="25"/>
                    <a:pt x="94" y="24"/>
                  </a:cubicBezTo>
                  <a:cubicBezTo>
                    <a:pt x="95" y="24"/>
                    <a:pt x="94" y="17"/>
                    <a:pt x="94" y="17"/>
                  </a:cubicBezTo>
                  <a:cubicBezTo>
                    <a:pt x="94" y="16"/>
                    <a:pt x="93" y="11"/>
                    <a:pt x="93" y="10"/>
                  </a:cubicBezTo>
                  <a:cubicBezTo>
                    <a:pt x="93" y="9"/>
                    <a:pt x="94" y="4"/>
                    <a:pt x="94" y="4"/>
                  </a:cubicBezTo>
                  <a:cubicBezTo>
                    <a:pt x="90" y="3"/>
                    <a:pt x="90" y="3"/>
                    <a:pt x="90" y="3"/>
                  </a:cubicBezTo>
                  <a:cubicBezTo>
                    <a:pt x="90" y="3"/>
                    <a:pt x="85" y="2"/>
                    <a:pt x="85" y="2"/>
                  </a:cubicBezTo>
                  <a:cubicBezTo>
                    <a:pt x="84" y="2"/>
                    <a:pt x="81" y="2"/>
                    <a:pt x="81" y="2"/>
                  </a:cubicBezTo>
                  <a:cubicBezTo>
                    <a:pt x="78" y="0"/>
                    <a:pt x="78" y="0"/>
                    <a:pt x="78" y="0"/>
                  </a:cubicBezTo>
                  <a:cubicBezTo>
                    <a:pt x="78" y="0"/>
                    <a:pt x="72" y="1"/>
                    <a:pt x="71" y="1"/>
                  </a:cubicBezTo>
                  <a:cubicBezTo>
                    <a:pt x="71" y="0"/>
                    <a:pt x="68" y="4"/>
                    <a:pt x="68" y="4"/>
                  </a:cubicBezTo>
                  <a:cubicBezTo>
                    <a:pt x="68" y="4"/>
                    <a:pt x="66" y="3"/>
                    <a:pt x="66" y="3"/>
                  </a:cubicBezTo>
                  <a:cubicBezTo>
                    <a:pt x="65" y="3"/>
                    <a:pt x="58" y="1"/>
                    <a:pt x="57" y="1"/>
                  </a:cubicBezTo>
                  <a:cubicBezTo>
                    <a:pt x="55" y="0"/>
                    <a:pt x="52" y="1"/>
                    <a:pt x="51" y="1"/>
                  </a:cubicBezTo>
                  <a:cubicBezTo>
                    <a:pt x="50" y="1"/>
                    <a:pt x="46" y="3"/>
                    <a:pt x="46" y="3"/>
                  </a:cubicBezTo>
                  <a:cubicBezTo>
                    <a:pt x="46" y="3"/>
                    <a:pt x="41" y="8"/>
                    <a:pt x="41" y="9"/>
                  </a:cubicBezTo>
                  <a:cubicBezTo>
                    <a:pt x="41" y="9"/>
                    <a:pt x="38" y="13"/>
                    <a:pt x="38" y="13"/>
                  </a:cubicBezTo>
                  <a:cubicBezTo>
                    <a:pt x="31" y="17"/>
                    <a:pt x="31" y="17"/>
                    <a:pt x="31" y="17"/>
                  </a:cubicBezTo>
                  <a:cubicBezTo>
                    <a:pt x="29" y="23"/>
                    <a:pt x="29" y="23"/>
                    <a:pt x="29" y="23"/>
                  </a:cubicBezTo>
                  <a:cubicBezTo>
                    <a:pt x="29" y="23"/>
                    <a:pt x="24" y="20"/>
                    <a:pt x="24" y="20"/>
                  </a:cubicBezTo>
                  <a:cubicBezTo>
                    <a:pt x="23" y="19"/>
                    <a:pt x="18" y="18"/>
                    <a:pt x="18" y="18"/>
                  </a:cubicBezTo>
                  <a:cubicBezTo>
                    <a:pt x="18" y="18"/>
                    <a:pt x="10" y="21"/>
                    <a:pt x="10" y="22"/>
                  </a:cubicBezTo>
                  <a:cubicBezTo>
                    <a:pt x="9" y="22"/>
                    <a:pt x="4" y="26"/>
                    <a:pt x="4" y="27"/>
                  </a:cubicBezTo>
                  <a:cubicBezTo>
                    <a:pt x="4" y="27"/>
                    <a:pt x="4" y="29"/>
                    <a:pt x="4" y="30"/>
                  </a:cubicBezTo>
                  <a:cubicBezTo>
                    <a:pt x="3" y="31"/>
                    <a:pt x="3" y="38"/>
                    <a:pt x="3" y="39"/>
                  </a:cubicBezTo>
                  <a:cubicBezTo>
                    <a:pt x="2" y="40"/>
                    <a:pt x="1" y="48"/>
                    <a:pt x="0" y="49"/>
                  </a:cubicBezTo>
                  <a:cubicBezTo>
                    <a:pt x="0" y="50"/>
                    <a:pt x="1" y="54"/>
                    <a:pt x="1" y="54"/>
                  </a:cubicBezTo>
                  <a:cubicBezTo>
                    <a:pt x="1" y="54"/>
                    <a:pt x="4" y="55"/>
                    <a:pt x="5" y="55"/>
                  </a:cubicBezTo>
                  <a:cubicBezTo>
                    <a:pt x="6" y="55"/>
                    <a:pt x="13" y="56"/>
                    <a:pt x="13" y="56"/>
                  </a:cubicBezTo>
                  <a:cubicBezTo>
                    <a:pt x="14" y="57"/>
                    <a:pt x="15" y="61"/>
                    <a:pt x="14" y="62"/>
                  </a:cubicBezTo>
                  <a:cubicBezTo>
                    <a:pt x="14" y="62"/>
                    <a:pt x="14" y="76"/>
                    <a:pt x="14" y="76"/>
                  </a:cubicBezTo>
                  <a:cubicBezTo>
                    <a:pt x="14" y="76"/>
                    <a:pt x="21" y="83"/>
                    <a:pt x="22" y="84"/>
                  </a:cubicBezTo>
                  <a:cubicBezTo>
                    <a:pt x="23" y="84"/>
                    <a:pt x="30" y="88"/>
                    <a:pt x="31" y="88"/>
                  </a:cubicBezTo>
                  <a:cubicBezTo>
                    <a:pt x="32" y="88"/>
                    <a:pt x="35" y="88"/>
                    <a:pt x="36" y="88"/>
                  </a:cubicBezTo>
                  <a:cubicBezTo>
                    <a:pt x="37" y="88"/>
                    <a:pt x="44" y="86"/>
                    <a:pt x="45" y="86"/>
                  </a:cubicBezTo>
                  <a:cubicBezTo>
                    <a:pt x="45" y="86"/>
                    <a:pt x="50" y="85"/>
                    <a:pt x="51" y="85"/>
                  </a:cubicBezTo>
                  <a:cubicBezTo>
                    <a:pt x="52" y="85"/>
                    <a:pt x="59" y="87"/>
                    <a:pt x="60" y="88"/>
                  </a:cubicBezTo>
                  <a:cubicBezTo>
                    <a:pt x="61" y="88"/>
                    <a:pt x="65" y="90"/>
                    <a:pt x="67" y="91"/>
                  </a:cubicBezTo>
                  <a:cubicBezTo>
                    <a:pt x="68" y="92"/>
                    <a:pt x="74" y="91"/>
                    <a:pt x="74" y="91"/>
                  </a:cubicBezTo>
                  <a:cubicBezTo>
                    <a:pt x="77" y="89"/>
                    <a:pt x="77" y="89"/>
                    <a:pt x="77" y="89"/>
                  </a:cubicBezTo>
                  <a:cubicBezTo>
                    <a:pt x="79" y="83"/>
                    <a:pt x="79" y="83"/>
                    <a:pt x="79" y="83"/>
                  </a:cubicBezTo>
                  <a:cubicBezTo>
                    <a:pt x="79" y="83"/>
                    <a:pt x="80" y="78"/>
                    <a:pt x="81" y="77"/>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7" name="Freeform 80">
              <a:extLst>
                <a:ext uri="{FF2B5EF4-FFF2-40B4-BE49-F238E27FC236}">
                  <a16:creationId xmlns:a16="http://schemas.microsoft.com/office/drawing/2014/main" xmlns="" id="{71BCB56E-D1B2-F64B-0D60-4419D00957FE}"/>
                </a:ext>
              </a:extLst>
            </p:cNvPr>
            <p:cNvSpPr>
              <a:spLocks/>
            </p:cNvSpPr>
            <p:nvPr/>
          </p:nvSpPr>
          <p:spPr bwMode="auto">
            <a:xfrm>
              <a:off x="4622800" y="2903538"/>
              <a:ext cx="647700" cy="846137"/>
            </a:xfrm>
            <a:custGeom>
              <a:avLst/>
              <a:gdLst>
                <a:gd name="T0" fmla="*/ 2003221800 w 170"/>
                <a:gd name="T1" fmla="*/ 2033777942 h 222"/>
                <a:gd name="T2" fmla="*/ 1988705700 w 170"/>
                <a:gd name="T3" fmla="*/ 1932089045 h 222"/>
                <a:gd name="T4" fmla="*/ 1887093000 w 170"/>
                <a:gd name="T5" fmla="*/ 1859454663 h 222"/>
                <a:gd name="T6" fmla="*/ 2061286200 w 170"/>
                <a:gd name="T7" fmla="*/ 1699656736 h 222"/>
                <a:gd name="T8" fmla="*/ 2090318400 w 170"/>
                <a:gd name="T9" fmla="*/ 1656076869 h 222"/>
                <a:gd name="T10" fmla="*/ 2090318400 w 170"/>
                <a:gd name="T11" fmla="*/ 1292901147 h 222"/>
                <a:gd name="T12" fmla="*/ 1901609100 w 170"/>
                <a:gd name="T13" fmla="*/ 1351010178 h 222"/>
                <a:gd name="T14" fmla="*/ 1858060800 w 170"/>
                <a:gd name="T15" fmla="*/ 1336481014 h 222"/>
                <a:gd name="T16" fmla="*/ 1858060800 w 170"/>
                <a:gd name="T17" fmla="*/ 1147632383 h 222"/>
                <a:gd name="T18" fmla="*/ 1901609100 w 170"/>
                <a:gd name="T19" fmla="*/ 973309104 h 222"/>
                <a:gd name="T20" fmla="*/ 1901609100 w 170"/>
                <a:gd name="T21" fmla="*/ 726347632 h 222"/>
                <a:gd name="T22" fmla="*/ 1785480300 w 170"/>
                <a:gd name="T23" fmla="*/ 552024353 h 222"/>
                <a:gd name="T24" fmla="*/ 1567738800 w 170"/>
                <a:gd name="T25" fmla="*/ 319592043 h 222"/>
                <a:gd name="T26" fmla="*/ 1495158300 w 170"/>
                <a:gd name="T27" fmla="*/ 130743412 h 222"/>
                <a:gd name="T28" fmla="*/ 1291932900 w 170"/>
                <a:gd name="T29" fmla="*/ 101688897 h 222"/>
                <a:gd name="T30" fmla="*/ 1190320200 w 170"/>
                <a:gd name="T31" fmla="*/ 72634382 h 222"/>
                <a:gd name="T32" fmla="*/ 1074191400 w 170"/>
                <a:gd name="T33" fmla="*/ 0 h 222"/>
                <a:gd name="T34" fmla="*/ 972578700 w 170"/>
                <a:gd name="T35" fmla="*/ 29054515 h 222"/>
                <a:gd name="T36" fmla="*/ 972578700 w 170"/>
                <a:gd name="T37" fmla="*/ 116214249 h 222"/>
                <a:gd name="T38" fmla="*/ 682256700 w 170"/>
                <a:gd name="T39" fmla="*/ 450335455 h 222"/>
                <a:gd name="T40" fmla="*/ 580644000 w 170"/>
                <a:gd name="T41" fmla="*/ 363175722 h 222"/>
                <a:gd name="T42" fmla="*/ 522579600 w 170"/>
                <a:gd name="T43" fmla="*/ 363175722 h 222"/>
                <a:gd name="T44" fmla="*/ 420966900 w 170"/>
                <a:gd name="T45" fmla="*/ 479389970 h 222"/>
                <a:gd name="T46" fmla="*/ 333870300 w 170"/>
                <a:gd name="T47" fmla="*/ 552024353 h 222"/>
                <a:gd name="T48" fmla="*/ 246773700 w 170"/>
                <a:gd name="T49" fmla="*/ 595608031 h 222"/>
                <a:gd name="T50" fmla="*/ 232257600 w 170"/>
                <a:gd name="T51" fmla="*/ 653713250 h 222"/>
                <a:gd name="T52" fmla="*/ 304838100 w 170"/>
                <a:gd name="T53" fmla="*/ 813511177 h 222"/>
                <a:gd name="T54" fmla="*/ 290322000 w 170"/>
                <a:gd name="T55" fmla="*/ 842565692 h 222"/>
                <a:gd name="T56" fmla="*/ 246773700 w 170"/>
                <a:gd name="T57" fmla="*/ 842565692 h 222"/>
                <a:gd name="T58" fmla="*/ 217741500 w 170"/>
                <a:gd name="T59" fmla="*/ 784456662 h 222"/>
                <a:gd name="T60" fmla="*/ 174193200 w 170"/>
                <a:gd name="T61" fmla="*/ 784456662 h 222"/>
                <a:gd name="T62" fmla="*/ 101612700 w 170"/>
                <a:gd name="T63" fmla="*/ 1016888971 h 222"/>
                <a:gd name="T64" fmla="*/ 0 w 170"/>
                <a:gd name="T65" fmla="*/ 1162157735 h 222"/>
                <a:gd name="T66" fmla="*/ 87096600 w 170"/>
                <a:gd name="T67" fmla="*/ 1234792117 h 222"/>
                <a:gd name="T68" fmla="*/ 203225400 w 170"/>
                <a:gd name="T69" fmla="*/ 1438169911 h 222"/>
                <a:gd name="T70" fmla="*/ 304838100 w 170"/>
                <a:gd name="T71" fmla="*/ 1496278942 h 222"/>
                <a:gd name="T72" fmla="*/ 537095700 w 170"/>
                <a:gd name="T73" fmla="*/ 1539858809 h 222"/>
                <a:gd name="T74" fmla="*/ 638708400 w 170"/>
                <a:gd name="T75" fmla="*/ 1641547706 h 222"/>
                <a:gd name="T76" fmla="*/ 624192300 w 170"/>
                <a:gd name="T77" fmla="*/ 1873980015 h 222"/>
                <a:gd name="T78" fmla="*/ 682256700 w 170"/>
                <a:gd name="T79" fmla="*/ 1975668912 h 222"/>
                <a:gd name="T80" fmla="*/ 609676200 w 170"/>
                <a:gd name="T81" fmla="*/ 2077357809 h 222"/>
                <a:gd name="T82" fmla="*/ 595160100 w 170"/>
                <a:gd name="T83" fmla="*/ 2147483646 h 222"/>
                <a:gd name="T84" fmla="*/ 406450800 w 170"/>
                <a:gd name="T85" fmla="*/ 2147483646 h 222"/>
                <a:gd name="T86" fmla="*/ 377418600 w 170"/>
                <a:gd name="T87" fmla="*/ 2147483646 h 222"/>
                <a:gd name="T88" fmla="*/ 798385500 w 170"/>
                <a:gd name="T89" fmla="*/ 2147483646 h 222"/>
                <a:gd name="T90" fmla="*/ 841933800 w 170"/>
                <a:gd name="T91" fmla="*/ 2147483646 h 222"/>
                <a:gd name="T92" fmla="*/ 841933800 w 170"/>
                <a:gd name="T93" fmla="*/ 2147483646 h 222"/>
                <a:gd name="T94" fmla="*/ 885482100 w 170"/>
                <a:gd name="T95" fmla="*/ 2147483646 h 222"/>
                <a:gd name="T96" fmla="*/ 958062600 w 170"/>
                <a:gd name="T97" fmla="*/ 2147483646 h 222"/>
                <a:gd name="T98" fmla="*/ 1248384600 w 170"/>
                <a:gd name="T99" fmla="*/ 2147483646 h 222"/>
                <a:gd name="T100" fmla="*/ 1335481200 w 170"/>
                <a:gd name="T101" fmla="*/ 2147483646 h 222"/>
                <a:gd name="T102" fmla="*/ 1393545600 w 170"/>
                <a:gd name="T103" fmla="*/ 2147483646 h 222"/>
                <a:gd name="T104" fmla="*/ 1712899800 w 170"/>
                <a:gd name="T105" fmla="*/ 2147483646 h 222"/>
                <a:gd name="T106" fmla="*/ 1799996400 w 170"/>
                <a:gd name="T107" fmla="*/ 2147483646 h 222"/>
                <a:gd name="T108" fmla="*/ 2017737900 w 170"/>
                <a:gd name="T109" fmla="*/ 2147483646 h 222"/>
                <a:gd name="T110" fmla="*/ 2147483646 w 170"/>
                <a:gd name="T111" fmla="*/ 2147483646 h 222"/>
                <a:gd name="T112" fmla="*/ 2147483646 w 170"/>
                <a:gd name="T113" fmla="*/ 2147483646 h 222"/>
                <a:gd name="T114" fmla="*/ 2147483646 w 170"/>
                <a:gd name="T115" fmla="*/ 2147483646 h 222"/>
                <a:gd name="T116" fmla="*/ 2147483646 w 170"/>
                <a:gd name="T117" fmla="*/ 2147483646 h 222"/>
                <a:gd name="T118" fmla="*/ 2147483646 w 170"/>
                <a:gd name="T119" fmla="*/ 2147483646 h 222"/>
                <a:gd name="T120" fmla="*/ 2147483646 w 170"/>
                <a:gd name="T121" fmla="*/ 2147483646 h 222"/>
                <a:gd name="T122" fmla="*/ 2147483646 w 170"/>
                <a:gd name="T123" fmla="*/ 2106412324 h 222"/>
                <a:gd name="T124" fmla="*/ 2003221800 w 170"/>
                <a:gd name="T125" fmla="*/ 203377794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0" h="222">
                  <a:moveTo>
                    <a:pt x="138" y="140"/>
                  </a:moveTo>
                  <a:cubicBezTo>
                    <a:pt x="138" y="140"/>
                    <a:pt x="137" y="133"/>
                    <a:pt x="137" y="133"/>
                  </a:cubicBezTo>
                  <a:cubicBezTo>
                    <a:pt x="130" y="128"/>
                    <a:pt x="130" y="128"/>
                    <a:pt x="130" y="128"/>
                  </a:cubicBezTo>
                  <a:cubicBezTo>
                    <a:pt x="130" y="128"/>
                    <a:pt x="142" y="117"/>
                    <a:pt x="142" y="117"/>
                  </a:cubicBezTo>
                  <a:cubicBezTo>
                    <a:pt x="142" y="117"/>
                    <a:pt x="144" y="114"/>
                    <a:pt x="144" y="114"/>
                  </a:cubicBezTo>
                  <a:cubicBezTo>
                    <a:pt x="144" y="89"/>
                    <a:pt x="144" y="89"/>
                    <a:pt x="144" y="89"/>
                  </a:cubicBezTo>
                  <a:cubicBezTo>
                    <a:pt x="131" y="93"/>
                    <a:pt x="131" y="93"/>
                    <a:pt x="131" y="93"/>
                  </a:cubicBezTo>
                  <a:cubicBezTo>
                    <a:pt x="131" y="93"/>
                    <a:pt x="128" y="92"/>
                    <a:pt x="128" y="92"/>
                  </a:cubicBezTo>
                  <a:cubicBezTo>
                    <a:pt x="127" y="92"/>
                    <a:pt x="128" y="79"/>
                    <a:pt x="128" y="79"/>
                  </a:cubicBezTo>
                  <a:cubicBezTo>
                    <a:pt x="131" y="67"/>
                    <a:pt x="131" y="67"/>
                    <a:pt x="131" y="67"/>
                  </a:cubicBezTo>
                  <a:cubicBezTo>
                    <a:pt x="131" y="67"/>
                    <a:pt x="131" y="50"/>
                    <a:pt x="131" y="50"/>
                  </a:cubicBezTo>
                  <a:cubicBezTo>
                    <a:pt x="131" y="49"/>
                    <a:pt x="123" y="38"/>
                    <a:pt x="123" y="38"/>
                  </a:cubicBezTo>
                  <a:cubicBezTo>
                    <a:pt x="123" y="38"/>
                    <a:pt x="109" y="22"/>
                    <a:pt x="108" y="22"/>
                  </a:cubicBezTo>
                  <a:cubicBezTo>
                    <a:pt x="108" y="21"/>
                    <a:pt x="103" y="9"/>
                    <a:pt x="103" y="9"/>
                  </a:cubicBezTo>
                  <a:cubicBezTo>
                    <a:pt x="89" y="7"/>
                    <a:pt x="89" y="7"/>
                    <a:pt x="89" y="7"/>
                  </a:cubicBezTo>
                  <a:cubicBezTo>
                    <a:pt x="82" y="5"/>
                    <a:pt x="82" y="5"/>
                    <a:pt x="82" y="5"/>
                  </a:cubicBezTo>
                  <a:cubicBezTo>
                    <a:pt x="74" y="0"/>
                    <a:pt x="74" y="0"/>
                    <a:pt x="74" y="0"/>
                  </a:cubicBezTo>
                  <a:cubicBezTo>
                    <a:pt x="67" y="2"/>
                    <a:pt x="67" y="2"/>
                    <a:pt x="67" y="2"/>
                  </a:cubicBezTo>
                  <a:cubicBezTo>
                    <a:pt x="67" y="8"/>
                    <a:pt x="67" y="8"/>
                    <a:pt x="67" y="8"/>
                  </a:cubicBezTo>
                  <a:cubicBezTo>
                    <a:pt x="47" y="31"/>
                    <a:pt x="47" y="31"/>
                    <a:pt x="47" y="31"/>
                  </a:cubicBezTo>
                  <a:cubicBezTo>
                    <a:pt x="40" y="25"/>
                    <a:pt x="40" y="25"/>
                    <a:pt x="40" y="25"/>
                  </a:cubicBezTo>
                  <a:cubicBezTo>
                    <a:pt x="36" y="25"/>
                    <a:pt x="36" y="25"/>
                    <a:pt x="36" y="25"/>
                  </a:cubicBezTo>
                  <a:cubicBezTo>
                    <a:pt x="36" y="25"/>
                    <a:pt x="29" y="33"/>
                    <a:pt x="29" y="33"/>
                  </a:cubicBezTo>
                  <a:cubicBezTo>
                    <a:pt x="29" y="33"/>
                    <a:pt x="24" y="37"/>
                    <a:pt x="23" y="38"/>
                  </a:cubicBezTo>
                  <a:cubicBezTo>
                    <a:pt x="23" y="38"/>
                    <a:pt x="17" y="41"/>
                    <a:pt x="17" y="41"/>
                  </a:cubicBezTo>
                  <a:cubicBezTo>
                    <a:pt x="16" y="45"/>
                    <a:pt x="16" y="45"/>
                    <a:pt x="16" y="45"/>
                  </a:cubicBezTo>
                  <a:cubicBezTo>
                    <a:pt x="16" y="45"/>
                    <a:pt x="21" y="56"/>
                    <a:pt x="21" y="56"/>
                  </a:cubicBezTo>
                  <a:cubicBezTo>
                    <a:pt x="21" y="56"/>
                    <a:pt x="20" y="58"/>
                    <a:pt x="20" y="58"/>
                  </a:cubicBezTo>
                  <a:cubicBezTo>
                    <a:pt x="17" y="58"/>
                    <a:pt x="17" y="58"/>
                    <a:pt x="17" y="58"/>
                  </a:cubicBezTo>
                  <a:cubicBezTo>
                    <a:pt x="17" y="58"/>
                    <a:pt x="15" y="54"/>
                    <a:pt x="15" y="54"/>
                  </a:cubicBezTo>
                  <a:cubicBezTo>
                    <a:pt x="15" y="54"/>
                    <a:pt x="12" y="54"/>
                    <a:pt x="12" y="54"/>
                  </a:cubicBezTo>
                  <a:cubicBezTo>
                    <a:pt x="12" y="54"/>
                    <a:pt x="7" y="70"/>
                    <a:pt x="7" y="70"/>
                  </a:cubicBezTo>
                  <a:cubicBezTo>
                    <a:pt x="7" y="71"/>
                    <a:pt x="0" y="80"/>
                    <a:pt x="0" y="80"/>
                  </a:cubicBezTo>
                  <a:cubicBezTo>
                    <a:pt x="6" y="85"/>
                    <a:pt x="6" y="85"/>
                    <a:pt x="6" y="85"/>
                  </a:cubicBezTo>
                  <a:cubicBezTo>
                    <a:pt x="14" y="99"/>
                    <a:pt x="14" y="99"/>
                    <a:pt x="14" y="99"/>
                  </a:cubicBezTo>
                  <a:cubicBezTo>
                    <a:pt x="21" y="103"/>
                    <a:pt x="21" y="103"/>
                    <a:pt x="21" y="103"/>
                  </a:cubicBezTo>
                  <a:cubicBezTo>
                    <a:pt x="37" y="106"/>
                    <a:pt x="37" y="106"/>
                    <a:pt x="37" y="106"/>
                  </a:cubicBezTo>
                  <a:cubicBezTo>
                    <a:pt x="44" y="113"/>
                    <a:pt x="44" y="113"/>
                    <a:pt x="44" y="113"/>
                  </a:cubicBezTo>
                  <a:cubicBezTo>
                    <a:pt x="44" y="113"/>
                    <a:pt x="43" y="129"/>
                    <a:pt x="43" y="129"/>
                  </a:cubicBezTo>
                  <a:cubicBezTo>
                    <a:pt x="43" y="129"/>
                    <a:pt x="47" y="136"/>
                    <a:pt x="47" y="136"/>
                  </a:cubicBezTo>
                  <a:cubicBezTo>
                    <a:pt x="42" y="143"/>
                    <a:pt x="42" y="143"/>
                    <a:pt x="42" y="143"/>
                  </a:cubicBezTo>
                  <a:cubicBezTo>
                    <a:pt x="41" y="152"/>
                    <a:pt x="41" y="152"/>
                    <a:pt x="41" y="152"/>
                  </a:cubicBezTo>
                  <a:cubicBezTo>
                    <a:pt x="28" y="151"/>
                    <a:pt x="28" y="151"/>
                    <a:pt x="28" y="151"/>
                  </a:cubicBezTo>
                  <a:cubicBezTo>
                    <a:pt x="26" y="155"/>
                    <a:pt x="26" y="155"/>
                    <a:pt x="26" y="155"/>
                  </a:cubicBezTo>
                  <a:cubicBezTo>
                    <a:pt x="55" y="176"/>
                    <a:pt x="55" y="176"/>
                    <a:pt x="55" y="176"/>
                  </a:cubicBezTo>
                  <a:cubicBezTo>
                    <a:pt x="58" y="186"/>
                    <a:pt x="58" y="186"/>
                    <a:pt x="58" y="186"/>
                  </a:cubicBezTo>
                  <a:cubicBezTo>
                    <a:pt x="58" y="206"/>
                    <a:pt x="58" y="206"/>
                    <a:pt x="58" y="206"/>
                  </a:cubicBezTo>
                  <a:cubicBezTo>
                    <a:pt x="61" y="216"/>
                    <a:pt x="61" y="216"/>
                    <a:pt x="61" y="216"/>
                  </a:cubicBezTo>
                  <a:cubicBezTo>
                    <a:pt x="66" y="222"/>
                    <a:pt x="66" y="222"/>
                    <a:pt x="66" y="222"/>
                  </a:cubicBezTo>
                  <a:cubicBezTo>
                    <a:pt x="86" y="221"/>
                    <a:pt x="86" y="221"/>
                    <a:pt x="86" y="221"/>
                  </a:cubicBezTo>
                  <a:cubicBezTo>
                    <a:pt x="92" y="219"/>
                    <a:pt x="92" y="219"/>
                    <a:pt x="92" y="219"/>
                  </a:cubicBezTo>
                  <a:cubicBezTo>
                    <a:pt x="96" y="221"/>
                    <a:pt x="96" y="221"/>
                    <a:pt x="96" y="221"/>
                  </a:cubicBezTo>
                  <a:cubicBezTo>
                    <a:pt x="118" y="221"/>
                    <a:pt x="118" y="221"/>
                    <a:pt x="118" y="221"/>
                  </a:cubicBezTo>
                  <a:cubicBezTo>
                    <a:pt x="124" y="215"/>
                    <a:pt x="124" y="215"/>
                    <a:pt x="124" y="215"/>
                  </a:cubicBezTo>
                  <a:cubicBezTo>
                    <a:pt x="139" y="215"/>
                    <a:pt x="139" y="215"/>
                    <a:pt x="139" y="215"/>
                  </a:cubicBezTo>
                  <a:cubicBezTo>
                    <a:pt x="139" y="215"/>
                    <a:pt x="170" y="192"/>
                    <a:pt x="170" y="192"/>
                  </a:cubicBezTo>
                  <a:cubicBezTo>
                    <a:pt x="170" y="192"/>
                    <a:pt x="168" y="185"/>
                    <a:pt x="168" y="185"/>
                  </a:cubicBezTo>
                  <a:cubicBezTo>
                    <a:pt x="168" y="185"/>
                    <a:pt x="168" y="181"/>
                    <a:pt x="168" y="181"/>
                  </a:cubicBezTo>
                  <a:cubicBezTo>
                    <a:pt x="168" y="180"/>
                    <a:pt x="170" y="175"/>
                    <a:pt x="170" y="175"/>
                  </a:cubicBezTo>
                  <a:cubicBezTo>
                    <a:pt x="169" y="166"/>
                    <a:pt x="169" y="166"/>
                    <a:pt x="169" y="166"/>
                  </a:cubicBezTo>
                  <a:cubicBezTo>
                    <a:pt x="169" y="160"/>
                    <a:pt x="169" y="160"/>
                    <a:pt x="169" y="160"/>
                  </a:cubicBezTo>
                  <a:cubicBezTo>
                    <a:pt x="156" y="145"/>
                    <a:pt x="156" y="145"/>
                    <a:pt x="156" y="145"/>
                  </a:cubicBezTo>
                  <a:cubicBezTo>
                    <a:pt x="156" y="145"/>
                    <a:pt x="138" y="140"/>
                    <a:pt x="138" y="140"/>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8" name="Freeform 81">
              <a:extLst>
                <a:ext uri="{FF2B5EF4-FFF2-40B4-BE49-F238E27FC236}">
                  <a16:creationId xmlns:a16="http://schemas.microsoft.com/office/drawing/2014/main" xmlns="" id="{912950D2-1F78-365A-C626-5D5BC0F04E42}"/>
                </a:ext>
              </a:extLst>
            </p:cNvPr>
            <p:cNvSpPr>
              <a:spLocks/>
            </p:cNvSpPr>
            <p:nvPr/>
          </p:nvSpPr>
          <p:spPr bwMode="auto">
            <a:xfrm>
              <a:off x="1985963" y="4432300"/>
              <a:ext cx="433388" cy="395287"/>
            </a:xfrm>
            <a:custGeom>
              <a:avLst/>
              <a:gdLst>
                <a:gd name="T0" fmla="*/ 1604231302 w 114"/>
                <a:gd name="T1" fmla="*/ 548962423 h 104"/>
                <a:gd name="T2" fmla="*/ 1560873494 w 114"/>
                <a:gd name="T3" fmla="*/ 505621484 h 104"/>
                <a:gd name="T4" fmla="*/ 1416350000 w 114"/>
                <a:gd name="T5" fmla="*/ 520068464 h 104"/>
                <a:gd name="T6" fmla="*/ 1372992192 w 114"/>
                <a:gd name="T7" fmla="*/ 505621484 h 104"/>
                <a:gd name="T8" fmla="*/ 1344084452 w 114"/>
                <a:gd name="T9" fmla="*/ 433390386 h 104"/>
                <a:gd name="T10" fmla="*/ 1315180514 w 114"/>
                <a:gd name="T11" fmla="*/ 288928191 h 104"/>
                <a:gd name="T12" fmla="*/ 1387442261 w 114"/>
                <a:gd name="T13" fmla="*/ 274481211 h 104"/>
                <a:gd name="T14" fmla="*/ 1430800069 w 114"/>
                <a:gd name="T15" fmla="*/ 231140272 h 104"/>
                <a:gd name="T16" fmla="*/ 1430800069 w 114"/>
                <a:gd name="T17" fmla="*/ 187803134 h 104"/>
                <a:gd name="T18" fmla="*/ 1401896131 w 114"/>
                <a:gd name="T19" fmla="*/ 144462195 h 104"/>
                <a:gd name="T20" fmla="*/ 1387442261 w 114"/>
                <a:gd name="T21" fmla="*/ 115572037 h 104"/>
                <a:gd name="T22" fmla="*/ 1416350000 w 114"/>
                <a:gd name="T23" fmla="*/ 57784118 h 104"/>
                <a:gd name="T24" fmla="*/ 1315180514 w 114"/>
                <a:gd name="T25" fmla="*/ 57784118 h 104"/>
                <a:gd name="T26" fmla="*/ 1228464898 w 114"/>
                <a:gd name="T27" fmla="*/ 86678077 h 104"/>
                <a:gd name="T28" fmla="*/ 1170657021 w 114"/>
                <a:gd name="T29" fmla="*/ 158909175 h 104"/>
                <a:gd name="T30" fmla="*/ 1141749281 w 114"/>
                <a:gd name="T31" fmla="*/ 101125057 h 104"/>
                <a:gd name="T32" fmla="*/ 1185107089 w 114"/>
                <a:gd name="T33" fmla="*/ 43340939 h 104"/>
                <a:gd name="T34" fmla="*/ 1141749281 w 114"/>
                <a:gd name="T35" fmla="*/ 0 h 104"/>
                <a:gd name="T36" fmla="*/ 1026129726 w 114"/>
                <a:gd name="T37" fmla="*/ 14446980 h 104"/>
                <a:gd name="T38" fmla="*/ 910510172 w 114"/>
                <a:gd name="T39" fmla="*/ 14446980 h 104"/>
                <a:gd name="T40" fmla="*/ 910510172 w 114"/>
                <a:gd name="T41" fmla="*/ 86678077 h 104"/>
                <a:gd name="T42" fmla="*/ 867152363 w 114"/>
                <a:gd name="T43" fmla="*/ 144462195 h 104"/>
                <a:gd name="T44" fmla="*/ 809340685 w 114"/>
                <a:gd name="T45" fmla="*/ 202250114 h 104"/>
                <a:gd name="T46" fmla="*/ 722625069 w 114"/>
                <a:gd name="T47" fmla="*/ 173356155 h 104"/>
                <a:gd name="T48" fmla="*/ 578101576 w 114"/>
                <a:gd name="T49" fmla="*/ 173356155 h 104"/>
                <a:gd name="T50" fmla="*/ 491385959 w 114"/>
                <a:gd name="T51" fmla="*/ 86678077 h 104"/>
                <a:gd name="T52" fmla="*/ 419124212 w 114"/>
                <a:gd name="T53" fmla="*/ 158909175 h 104"/>
                <a:gd name="T54" fmla="*/ 361312534 w 114"/>
                <a:gd name="T55" fmla="*/ 130019016 h 104"/>
                <a:gd name="T56" fmla="*/ 303504658 w 114"/>
                <a:gd name="T57" fmla="*/ 216697094 h 104"/>
                <a:gd name="T58" fmla="*/ 289050788 w 114"/>
                <a:gd name="T59" fmla="*/ 274481211 h 104"/>
                <a:gd name="T60" fmla="*/ 202335171 w 114"/>
                <a:gd name="T61" fmla="*/ 332265329 h 104"/>
                <a:gd name="T62" fmla="*/ 144523493 w 114"/>
                <a:gd name="T63" fmla="*/ 390053248 h 104"/>
                <a:gd name="T64" fmla="*/ 86715616 w 114"/>
                <a:gd name="T65" fmla="*/ 476731325 h 104"/>
                <a:gd name="T66" fmla="*/ 101169486 w 114"/>
                <a:gd name="T67" fmla="*/ 577852581 h 104"/>
                <a:gd name="T68" fmla="*/ 86715616 w 114"/>
                <a:gd name="T69" fmla="*/ 635640500 h 104"/>
                <a:gd name="T70" fmla="*/ 57811678 w 114"/>
                <a:gd name="T71" fmla="*/ 722318577 h 104"/>
                <a:gd name="T72" fmla="*/ 0 w 114"/>
                <a:gd name="T73" fmla="*/ 866780773 h 104"/>
                <a:gd name="T74" fmla="*/ 72261747 w 114"/>
                <a:gd name="T75" fmla="*/ 953458850 h 104"/>
                <a:gd name="T76" fmla="*/ 130073425 w 114"/>
                <a:gd name="T77" fmla="*/ 1141261984 h 104"/>
                <a:gd name="T78" fmla="*/ 187881301 w 114"/>
                <a:gd name="T79" fmla="*/ 1213493082 h 104"/>
                <a:gd name="T80" fmla="*/ 260146849 w 114"/>
                <a:gd name="T81" fmla="*/ 1256834021 h 104"/>
                <a:gd name="T82" fmla="*/ 375766404 w 114"/>
                <a:gd name="T83" fmla="*/ 1170155943 h 104"/>
                <a:gd name="T84" fmla="*/ 476932089 w 114"/>
                <a:gd name="T85" fmla="*/ 1199046102 h 104"/>
                <a:gd name="T86" fmla="*/ 549197637 w 114"/>
                <a:gd name="T87" fmla="*/ 1213493082 h 104"/>
                <a:gd name="T88" fmla="*/ 809340685 w 114"/>
                <a:gd name="T89" fmla="*/ 1199046102 h 104"/>
                <a:gd name="T90" fmla="*/ 867152363 w 114"/>
                <a:gd name="T91" fmla="*/ 1329065118 h 104"/>
                <a:gd name="T92" fmla="*/ 881606233 w 114"/>
                <a:gd name="T93" fmla="*/ 1487974293 h 104"/>
                <a:gd name="T94" fmla="*/ 910510172 w 114"/>
                <a:gd name="T95" fmla="*/ 1502421273 h 104"/>
                <a:gd name="T96" fmla="*/ 1040583596 w 114"/>
                <a:gd name="T97" fmla="*/ 1473527313 h 104"/>
                <a:gd name="T98" fmla="*/ 1170657021 w 114"/>
                <a:gd name="T99" fmla="*/ 1430190175 h 104"/>
                <a:gd name="T100" fmla="*/ 1300726644 w 114"/>
                <a:gd name="T101" fmla="*/ 1213493082 h 104"/>
                <a:gd name="T102" fmla="*/ 1358538322 w 114"/>
                <a:gd name="T103" fmla="*/ 1025689947 h 104"/>
                <a:gd name="T104" fmla="*/ 1372992192 w 114"/>
                <a:gd name="T105" fmla="*/ 953458850 h 104"/>
                <a:gd name="T106" fmla="*/ 1416350000 w 114"/>
                <a:gd name="T107" fmla="*/ 881227752 h 104"/>
                <a:gd name="T108" fmla="*/ 1488611747 w 114"/>
                <a:gd name="T109" fmla="*/ 866780773 h 104"/>
                <a:gd name="T110" fmla="*/ 1488611747 w 114"/>
                <a:gd name="T111" fmla="*/ 780102695 h 104"/>
                <a:gd name="T112" fmla="*/ 1618685172 w 114"/>
                <a:gd name="T113" fmla="*/ 650087480 h 104"/>
                <a:gd name="T114" fmla="*/ 1647589110 w 114"/>
                <a:gd name="T115" fmla="*/ 592299561 h 104"/>
                <a:gd name="T116" fmla="*/ 1604231302 w 114"/>
                <a:gd name="T117" fmla="*/ 548962423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 h="104">
                  <a:moveTo>
                    <a:pt x="111" y="38"/>
                  </a:moveTo>
                  <a:cubicBezTo>
                    <a:pt x="108" y="35"/>
                    <a:pt x="108" y="35"/>
                    <a:pt x="108" y="35"/>
                  </a:cubicBezTo>
                  <a:cubicBezTo>
                    <a:pt x="98" y="36"/>
                    <a:pt x="98" y="36"/>
                    <a:pt x="98" y="36"/>
                  </a:cubicBezTo>
                  <a:cubicBezTo>
                    <a:pt x="95" y="35"/>
                    <a:pt x="95" y="35"/>
                    <a:pt x="95" y="35"/>
                  </a:cubicBezTo>
                  <a:cubicBezTo>
                    <a:pt x="95" y="35"/>
                    <a:pt x="93" y="31"/>
                    <a:pt x="93" y="30"/>
                  </a:cubicBezTo>
                  <a:cubicBezTo>
                    <a:pt x="93" y="30"/>
                    <a:pt x="91" y="20"/>
                    <a:pt x="91" y="20"/>
                  </a:cubicBezTo>
                  <a:cubicBezTo>
                    <a:pt x="96" y="19"/>
                    <a:pt x="96" y="19"/>
                    <a:pt x="96" y="19"/>
                  </a:cubicBezTo>
                  <a:cubicBezTo>
                    <a:pt x="99" y="16"/>
                    <a:pt x="99" y="16"/>
                    <a:pt x="99" y="16"/>
                  </a:cubicBezTo>
                  <a:cubicBezTo>
                    <a:pt x="99" y="13"/>
                    <a:pt x="99" y="13"/>
                    <a:pt x="99" y="13"/>
                  </a:cubicBezTo>
                  <a:cubicBezTo>
                    <a:pt x="97" y="10"/>
                    <a:pt x="97" y="10"/>
                    <a:pt x="97" y="10"/>
                  </a:cubicBezTo>
                  <a:cubicBezTo>
                    <a:pt x="96" y="8"/>
                    <a:pt x="96" y="8"/>
                    <a:pt x="96" y="8"/>
                  </a:cubicBezTo>
                  <a:cubicBezTo>
                    <a:pt x="98" y="4"/>
                    <a:pt x="98" y="4"/>
                    <a:pt x="98" y="4"/>
                  </a:cubicBezTo>
                  <a:cubicBezTo>
                    <a:pt x="91" y="4"/>
                    <a:pt x="91" y="4"/>
                    <a:pt x="91" y="4"/>
                  </a:cubicBezTo>
                  <a:cubicBezTo>
                    <a:pt x="85" y="6"/>
                    <a:pt x="85" y="6"/>
                    <a:pt x="85" y="6"/>
                  </a:cubicBezTo>
                  <a:cubicBezTo>
                    <a:pt x="81" y="11"/>
                    <a:pt x="81" y="11"/>
                    <a:pt x="81" y="11"/>
                  </a:cubicBezTo>
                  <a:cubicBezTo>
                    <a:pt x="81" y="11"/>
                    <a:pt x="79" y="7"/>
                    <a:pt x="79" y="7"/>
                  </a:cubicBezTo>
                  <a:cubicBezTo>
                    <a:pt x="80" y="6"/>
                    <a:pt x="82" y="3"/>
                    <a:pt x="82" y="3"/>
                  </a:cubicBezTo>
                  <a:cubicBezTo>
                    <a:pt x="79" y="0"/>
                    <a:pt x="79" y="0"/>
                    <a:pt x="79" y="0"/>
                  </a:cubicBezTo>
                  <a:cubicBezTo>
                    <a:pt x="71" y="1"/>
                    <a:pt x="71" y="1"/>
                    <a:pt x="71" y="1"/>
                  </a:cubicBezTo>
                  <a:cubicBezTo>
                    <a:pt x="63" y="1"/>
                    <a:pt x="63" y="1"/>
                    <a:pt x="63" y="1"/>
                  </a:cubicBezTo>
                  <a:cubicBezTo>
                    <a:pt x="63" y="6"/>
                    <a:pt x="63" y="6"/>
                    <a:pt x="63" y="6"/>
                  </a:cubicBezTo>
                  <a:cubicBezTo>
                    <a:pt x="60" y="10"/>
                    <a:pt x="60" y="10"/>
                    <a:pt x="60" y="10"/>
                  </a:cubicBezTo>
                  <a:cubicBezTo>
                    <a:pt x="56" y="14"/>
                    <a:pt x="56" y="14"/>
                    <a:pt x="56" y="14"/>
                  </a:cubicBezTo>
                  <a:cubicBezTo>
                    <a:pt x="50" y="12"/>
                    <a:pt x="50" y="12"/>
                    <a:pt x="50" y="12"/>
                  </a:cubicBezTo>
                  <a:cubicBezTo>
                    <a:pt x="40" y="12"/>
                    <a:pt x="40" y="12"/>
                    <a:pt x="40" y="12"/>
                  </a:cubicBezTo>
                  <a:cubicBezTo>
                    <a:pt x="34" y="6"/>
                    <a:pt x="34" y="6"/>
                    <a:pt x="34" y="6"/>
                  </a:cubicBezTo>
                  <a:cubicBezTo>
                    <a:pt x="29" y="11"/>
                    <a:pt x="29" y="11"/>
                    <a:pt x="29" y="11"/>
                  </a:cubicBezTo>
                  <a:cubicBezTo>
                    <a:pt x="25" y="9"/>
                    <a:pt x="25" y="9"/>
                    <a:pt x="25" y="9"/>
                  </a:cubicBezTo>
                  <a:cubicBezTo>
                    <a:pt x="25" y="9"/>
                    <a:pt x="21" y="15"/>
                    <a:pt x="21" y="15"/>
                  </a:cubicBezTo>
                  <a:cubicBezTo>
                    <a:pt x="21" y="15"/>
                    <a:pt x="20" y="19"/>
                    <a:pt x="20" y="19"/>
                  </a:cubicBezTo>
                  <a:cubicBezTo>
                    <a:pt x="14" y="23"/>
                    <a:pt x="14" y="23"/>
                    <a:pt x="14" y="23"/>
                  </a:cubicBezTo>
                  <a:cubicBezTo>
                    <a:pt x="14" y="23"/>
                    <a:pt x="10" y="26"/>
                    <a:pt x="10" y="27"/>
                  </a:cubicBezTo>
                  <a:cubicBezTo>
                    <a:pt x="10" y="27"/>
                    <a:pt x="6" y="32"/>
                    <a:pt x="6" y="33"/>
                  </a:cubicBezTo>
                  <a:cubicBezTo>
                    <a:pt x="6" y="33"/>
                    <a:pt x="7" y="39"/>
                    <a:pt x="7" y="40"/>
                  </a:cubicBezTo>
                  <a:cubicBezTo>
                    <a:pt x="7" y="41"/>
                    <a:pt x="6" y="43"/>
                    <a:pt x="6" y="44"/>
                  </a:cubicBezTo>
                  <a:cubicBezTo>
                    <a:pt x="6" y="44"/>
                    <a:pt x="4" y="50"/>
                    <a:pt x="4" y="50"/>
                  </a:cubicBezTo>
                  <a:cubicBezTo>
                    <a:pt x="0" y="60"/>
                    <a:pt x="0" y="60"/>
                    <a:pt x="0" y="60"/>
                  </a:cubicBezTo>
                  <a:cubicBezTo>
                    <a:pt x="5" y="66"/>
                    <a:pt x="5" y="66"/>
                    <a:pt x="5" y="66"/>
                  </a:cubicBezTo>
                  <a:cubicBezTo>
                    <a:pt x="9" y="79"/>
                    <a:pt x="9" y="79"/>
                    <a:pt x="9" y="79"/>
                  </a:cubicBezTo>
                  <a:cubicBezTo>
                    <a:pt x="13" y="84"/>
                    <a:pt x="13" y="84"/>
                    <a:pt x="13" y="84"/>
                  </a:cubicBezTo>
                  <a:cubicBezTo>
                    <a:pt x="18" y="87"/>
                    <a:pt x="18" y="87"/>
                    <a:pt x="18" y="87"/>
                  </a:cubicBezTo>
                  <a:cubicBezTo>
                    <a:pt x="26" y="81"/>
                    <a:pt x="26" y="81"/>
                    <a:pt x="26" y="81"/>
                  </a:cubicBezTo>
                  <a:cubicBezTo>
                    <a:pt x="26" y="81"/>
                    <a:pt x="32" y="83"/>
                    <a:pt x="33" y="83"/>
                  </a:cubicBezTo>
                  <a:cubicBezTo>
                    <a:pt x="33" y="83"/>
                    <a:pt x="38" y="84"/>
                    <a:pt x="38" y="84"/>
                  </a:cubicBezTo>
                  <a:cubicBezTo>
                    <a:pt x="56" y="83"/>
                    <a:pt x="56" y="83"/>
                    <a:pt x="56" y="83"/>
                  </a:cubicBezTo>
                  <a:cubicBezTo>
                    <a:pt x="60" y="92"/>
                    <a:pt x="60" y="92"/>
                    <a:pt x="60" y="92"/>
                  </a:cubicBezTo>
                  <a:cubicBezTo>
                    <a:pt x="61" y="103"/>
                    <a:pt x="61" y="103"/>
                    <a:pt x="61" y="103"/>
                  </a:cubicBezTo>
                  <a:cubicBezTo>
                    <a:pt x="63" y="104"/>
                    <a:pt x="63" y="104"/>
                    <a:pt x="63" y="104"/>
                  </a:cubicBezTo>
                  <a:cubicBezTo>
                    <a:pt x="72" y="102"/>
                    <a:pt x="72" y="102"/>
                    <a:pt x="72" y="102"/>
                  </a:cubicBezTo>
                  <a:cubicBezTo>
                    <a:pt x="81" y="99"/>
                    <a:pt x="81" y="99"/>
                    <a:pt x="81" y="99"/>
                  </a:cubicBezTo>
                  <a:cubicBezTo>
                    <a:pt x="90" y="84"/>
                    <a:pt x="90" y="84"/>
                    <a:pt x="90" y="84"/>
                  </a:cubicBezTo>
                  <a:cubicBezTo>
                    <a:pt x="94" y="71"/>
                    <a:pt x="94" y="71"/>
                    <a:pt x="94" y="71"/>
                  </a:cubicBezTo>
                  <a:cubicBezTo>
                    <a:pt x="95" y="66"/>
                    <a:pt x="95" y="66"/>
                    <a:pt x="95" y="66"/>
                  </a:cubicBezTo>
                  <a:cubicBezTo>
                    <a:pt x="98" y="61"/>
                    <a:pt x="98" y="61"/>
                    <a:pt x="98" y="61"/>
                  </a:cubicBezTo>
                  <a:cubicBezTo>
                    <a:pt x="103" y="60"/>
                    <a:pt x="103" y="60"/>
                    <a:pt x="103" y="60"/>
                  </a:cubicBezTo>
                  <a:cubicBezTo>
                    <a:pt x="103" y="54"/>
                    <a:pt x="103" y="54"/>
                    <a:pt x="103" y="54"/>
                  </a:cubicBezTo>
                  <a:cubicBezTo>
                    <a:pt x="112" y="45"/>
                    <a:pt x="112" y="45"/>
                    <a:pt x="112" y="45"/>
                  </a:cubicBezTo>
                  <a:cubicBezTo>
                    <a:pt x="114" y="41"/>
                    <a:pt x="114" y="41"/>
                    <a:pt x="114" y="41"/>
                  </a:cubicBezTo>
                  <a:lnTo>
                    <a:pt x="111" y="38"/>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09" name="Freeform 82">
              <a:extLst>
                <a:ext uri="{FF2B5EF4-FFF2-40B4-BE49-F238E27FC236}">
                  <a16:creationId xmlns:a16="http://schemas.microsoft.com/office/drawing/2014/main" xmlns="" id="{0E7BE141-C459-9D59-8556-6E61CE87599C}"/>
                </a:ext>
              </a:extLst>
            </p:cNvPr>
            <p:cNvSpPr>
              <a:spLocks/>
            </p:cNvSpPr>
            <p:nvPr/>
          </p:nvSpPr>
          <p:spPr bwMode="auto">
            <a:xfrm>
              <a:off x="2955925" y="4911725"/>
              <a:ext cx="454025" cy="560387"/>
            </a:xfrm>
            <a:custGeom>
              <a:avLst/>
              <a:gdLst>
                <a:gd name="T0" fmla="*/ 1717702481 w 119"/>
                <a:gd name="T1" fmla="*/ 537704669 h 147"/>
                <a:gd name="T2" fmla="*/ 1688587651 w 119"/>
                <a:gd name="T3" fmla="*/ 406909581 h 147"/>
                <a:gd name="T4" fmla="*/ 1353780459 w 119"/>
                <a:gd name="T5" fmla="*/ 435977274 h 147"/>
                <a:gd name="T6" fmla="*/ 1149988095 w 119"/>
                <a:gd name="T7" fmla="*/ 290650245 h 147"/>
                <a:gd name="T8" fmla="*/ 1091758435 w 119"/>
                <a:gd name="T9" fmla="*/ 130791276 h 147"/>
                <a:gd name="T10" fmla="*/ 844291918 w 119"/>
                <a:gd name="T11" fmla="*/ 29063881 h 147"/>
                <a:gd name="T12" fmla="*/ 742395736 w 119"/>
                <a:gd name="T13" fmla="*/ 145327029 h 147"/>
                <a:gd name="T14" fmla="*/ 553158879 w 119"/>
                <a:gd name="T15" fmla="*/ 334249879 h 147"/>
                <a:gd name="T16" fmla="*/ 334807192 w 119"/>
                <a:gd name="T17" fmla="*/ 479573095 h 147"/>
                <a:gd name="T18" fmla="*/ 116455505 w 119"/>
                <a:gd name="T19" fmla="*/ 566768550 h 147"/>
                <a:gd name="T20" fmla="*/ 29114830 w 119"/>
                <a:gd name="T21" fmla="*/ 523172729 h 147"/>
                <a:gd name="T22" fmla="*/ 0 w 119"/>
                <a:gd name="T23" fmla="*/ 741159459 h 147"/>
                <a:gd name="T24" fmla="*/ 363918207 w 119"/>
                <a:gd name="T25" fmla="*/ 813822974 h 147"/>
                <a:gd name="T26" fmla="*/ 291136854 w 119"/>
                <a:gd name="T27" fmla="*/ 944614250 h 147"/>
                <a:gd name="T28" fmla="*/ 174681350 w 119"/>
                <a:gd name="T29" fmla="*/ 1191668674 h 147"/>
                <a:gd name="T30" fmla="*/ 334807192 w 119"/>
                <a:gd name="T31" fmla="*/ 1264332188 h 147"/>
                <a:gd name="T32" fmla="*/ 393033037 w 119"/>
                <a:gd name="T33" fmla="*/ 1467786978 h 147"/>
                <a:gd name="T34" fmla="*/ 494929219 w 119"/>
                <a:gd name="T35" fmla="*/ 1569514374 h 147"/>
                <a:gd name="T36" fmla="*/ 538599556 w 119"/>
                <a:gd name="T37" fmla="*/ 1743905283 h 147"/>
                <a:gd name="T38" fmla="*/ 669610568 w 119"/>
                <a:gd name="T39" fmla="*/ 1903760440 h 147"/>
                <a:gd name="T40" fmla="*/ 815180903 w 119"/>
                <a:gd name="T41" fmla="*/ 1918296193 h 147"/>
                <a:gd name="T42" fmla="*/ 960747423 w 119"/>
                <a:gd name="T43" fmla="*/ 1961892014 h 147"/>
                <a:gd name="T44" fmla="*/ 1106317758 w 119"/>
                <a:gd name="T45" fmla="*/ 1990955895 h 147"/>
                <a:gd name="T46" fmla="*/ 1280999107 w 119"/>
                <a:gd name="T47" fmla="*/ 2092687102 h 147"/>
                <a:gd name="T48" fmla="*/ 1412010119 w 119"/>
                <a:gd name="T49" fmla="*/ 2092687102 h 147"/>
                <a:gd name="T50" fmla="*/ 1368339782 w 119"/>
                <a:gd name="T51" fmla="*/ 1976423954 h 147"/>
                <a:gd name="T52" fmla="*/ 1412010119 w 119"/>
                <a:gd name="T53" fmla="*/ 1845632678 h 147"/>
                <a:gd name="T54" fmla="*/ 1470235964 w 119"/>
                <a:gd name="T55" fmla="*/ 1642177888 h 147"/>
                <a:gd name="T56" fmla="*/ 1397450797 w 119"/>
                <a:gd name="T57" fmla="*/ 1453255038 h 147"/>
                <a:gd name="T58" fmla="*/ 1455680457 w 119"/>
                <a:gd name="T59" fmla="*/ 1104473219 h 147"/>
                <a:gd name="T60" fmla="*/ 1412010119 w 119"/>
                <a:gd name="T61" fmla="*/ 915550369 h 147"/>
                <a:gd name="T62" fmla="*/ 1586691469 w 119"/>
                <a:gd name="T63" fmla="*/ 842886855 h 147"/>
                <a:gd name="T64" fmla="*/ 1732257988 w 119"/>
                <a:gd name="T65" fmla="*/ 610368183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 h="147">
                  <a:moveTo>
                    <a:pt x="119" y="42"/>
                  </a:moveTo>
                  <a:cubicBezTo>
                    <a:pt x="118" y="37"/>
                    <a:pt x="118" y="37"/>
                    <a:pt x="118" y="37"/>
                  </a:cubicBezTo>
                  <a:cubicBezTo>
                    <a:pt x="118" y="31"/>
                    <a:pt x="118" y="31"/>
                    <a:pt x="118" y="31"/>
                  </a:cubicBezTo>
                  <a:cubicBezTo>
                    <a:pt x="116" y="28"/>
                    <a:pt x="116" y="28"/>
                    <a:pt x="116" y="28"/>
                  </a:cubicBezTo>
                  <a:cubicBezTo>
                    <a:pt x="105" y="27"/>
                    <a:pt x="105" y="27"/>
                    <a:pt x="105" y="27"/>
                  </a:cubicBezTo>
                  <a:cubicBezTo>
                    <a:pt x="93" y="30"/>
                    <a:pt x="93" y="30"/>
                    <a:pt x="93" y="30"/>
                  </a:cubicBezTo>
                  <a:cubicBezTo>
                    <a:pt x="86" y="23"/>
                    <a:pt x="86" y="23"/>
                    <a:pt x="86" y="23"/>
                  </a:cubicBezTo>
                  <a:cubicBezTo>
                    <a:pt x="86" y="23"/>
                    <a:pt x="80" y="21"/>
                    <a:pt x="79" y="20"/>
                  </a:cubicBezTo>
                  <a:cubicBezTo>
                    <a:pt x="79" y="19"/>
                    <a:pt x="77" y="14"/>
                    <a:pt x="77" y="14"/>
                  </a:cubicBezTo>
                  <a:cubicBezTo>
                    <a:pt x="75" y="9"/>
                    <a:pt x="75" y="9"/>
                    <a:pt x="75" y="9"/>
                  </a:cubicBezTo>
                  <a:cubicBezTo>
                    <a:pt x="67" y="0"/>
                    <a:pt x="67" y="0"/>
                    <a:pt x="67" y="0"/>
                  </a:cubicBezTo>
                  <a:cubicBezTo>
                    <a:pt x="58" y="2"/>
                    <a:pt x="58" y="2"/>
                    <a:pt x="58" y="2"/>
                  </a:cubicBezTo>
                  <a:cubicBezTo>
                    <a:pt x="55" y="7"/>
                    <a:pt x="55" y="7"/>
                    <a:pt x="55" y="7"/>
                  </a:cubicBezTo>
                  <a:cubicBezTo>
                    <a:pt x="51" y="10"/>
                    <a:pt x="51" y="10"/>
                    <a:pt x="51" y="10"/>
                  </a:cubicBezTo>
                  <a:cubicBezTo>
                    <a:pt x="38" y="16"/>
                    <a:pt x="38" y="16"/>
                    <a:pt x="38" y="16"/>
                  </a:cubicBezTo>
                  <a:cubicBezTo>
                    <a:pt x="38" y="23"/>
                    <a:pt x="38" y="23"/>
                    <a:pt x="38" y="23"/>
                  </a:cubicBezTo>
                  <a:cubicBezTo>
                    <a:pt x="31" y="25"/>
                    <a:pt x="31" y="25"/>
                    <a:pt x="31" y="25"/>
                  </a:cubicBezTo>
                  <a:cubicBezTo>
                    <a:pt x="23" y="33"/>
                    <a:pt x="23" y="33"/>
                    <a:pt x="23" y="33"/>
                  </a:cubicBezTo>
                  <a:cubicBezTo>
                    <a:pt x="19" y="37"/>
                    <a:pt x="19" y="37"/>
                    <a:pt x="19" y="37"/>
                  </a:cubicBezTo>
                  <a:cubicBezTo>
                    <a:pt x="8" y="39"/>
                    <a:pt x="8" y="39"/>
                    <a:pt x="8" y="39"/>
                  </a:cubicBezTo>
                  <a:cubicBezTo>
                    <a:pt x="6" y="32"/>
                    <a:pt x="6" y="32"/>
                    <a:pt x="6" y="32"/>
                  </a:cubicBezTo>
                  <a:cubicBezTo>
                    <a:pt x="2" y="36"/>
                    <a:pt x="2" y="36"/>
                    <a:pt x="2" y="36"/>
                  </a:cubicBezTo>
                  <a:cubicBezTo>
                    <a:pt x="0" y="40"/>
                    <a:pt x="0" y="40"/>
                    <a:pt x="0" y="40"/>
                  </a:cubicBezTo>
                  <a:cubicBezTo>
                    <a:pt x="0" y="51"/>
                    <a:pt x="0" y="51"/>
                    <a:pt x="0" y="51"/>
                  </a:cubicBezTo>
                  <a:cubicBezTo>
                    <a:pt x="8" y="48"/>
                    <a:pt x="8" y="48"/>
                    <a:pt x="8" y="48"/>
                  </a:cubicBezTo>
                  <a:cubicBezTo>
                    <a:pt x="25" y="56"/>
                    <a:pt x="25" y="56"/>
                    <a:pt x="25" y="56"/>
                  </a:cubicBezTo>
                  <a:cubicBezTo>
                    <a:pt x="25" y="59"/>
                    <a:pt x="25" y="59"/>
                    <a:pt x="25" y="59"/>
                  </a:cubicBezTo>
                  <a:cubicBezTo>
                    <a:pt x="20" y="65"/>
                    <a:pt x="20" y="65"/>
                    <a:pt x="20" y="65"/>
                  </a:cubicBezTo>
                  <a:cubicBezTo>
                    <a:pt x="17" y="67"/>
                    <a:pt x="17" y="67"/>
                    <a:pt x="17" y="67"/>
                  </a:cubicBezTo>
                  <a:cubicBezTo>
                    <a:pt x="12" y="82"/>
                    <a:pt x="12" y="82"/>
                    <a:pt x="12" y="82"/>
                  </a:cubicBezTo>
                  <a:cubicBezTo>
                    <a:pt x="20" y="84"/>
                    <a:pt x="20" y="84"/>
                    <a:pt x="20" y="84"/>
                  </a:cubicBezTo>
                  <a:cubicBezTo>
                    <a:pt x="23" y="87"/>
                    <a:pt x="23" y="87"/>
                    <a:pt x="23" y="87"/>
                  </a:cubicBezTo>
                  <a:cubicBezTo>
                    <a:pt x="28" y="97"/>
                    <a:pt x="28" y="97"/>
                    <a:pt x="28" y="97"/>
                  </a:cubicBezTo>
                  <a:cubicBezTo>
                    <a:pt x="27" y="101"/>
                    <a:pt x="27" y="101"/>
                    <a:pt x="27" y="101"/>
                  </a:cubicBezTo>
                  <a:cubicBezTo>
                    <a:pt x="27" y="108"/>
                    <a:pt x="27" y="108"/>
                    <a:pt x="27" y="108"/>
                  </a:cubicBezTo>
                  <a:cubicBezTo>
                    <a:pt x="34" y="108"/>
                    <a:pt x="34" y="108"/>
                    <a:pt x="34" y="108"/>
                  </a:cubicBezTo>
                  <a:cubicBezTo>
                    <a:pt x="37" y="116"/>
                    <a:pt x="37" y="116"/>
                    <a:pt x="37" y="116"/>
                  </a:cubicBezTo>
                  <a:cubicBezTo>
                    <a:pt x="37" y="120"/>
                    <a:pt x="37" y="120"/>
                    <a:pt x="37" y="120"/>
                  </a:cubicBezTo>
                  <a:cubicBezTo>
                    <a:pt x="42" y="129"/>
                    <a:pt x="42" y="129"/>
                    <a:pt x="42" y="129"/>
                  </a:cubicBezTo>
                  <a:cubicBezTo>
                    <a:pt x="46" y="131"/>
                    <a:pt x="46" y="131"/>
                    <a:pt x="46" y="131"/>
                  </a:cubicBezTo>
                  <a:cubicBezTo>
                    <a:pt x="50" y="132"/>
                    <a:pt x="50" y="132"/>
                    <a:pt x="50" y="132"/>
                  </a:cubicBezTo>
                  <a:cubicBezTo>
                    <a:pt x="56" y="132"/>
                    <a:pt x="56" y="132"/>
                    <a:pt x="56" y="132"/>
                  </a:cubicBezTo>
                  <a:cubicBezTo>
                    <a:pt x="59" y="136"/>
                    <a:pt x="59" y="136"/>
                    <a:pt x="59" y="136"/>
                  </a:cubicBezTo>
                  <a:cubicBezTo>
                    <a:pt x="66" y="135"/>
                    <a:pt x="66" y="135"/>
                    <a:pt x="66" y="135"/>
                  </a:cubicBezTo>
                  <a:cubicBezTo>
                    <a:pt x="70" y="134"/>
                    <a:pt x="70" y="134"/>
                    <a:pt x="70" y="134"/>
                  </a:cubicBezTo>
                  <a:cubicBezTo>
                    <a:pt x="76" y="137"/>
                    <a:pt x="76" y="137"/>
                    <a:pt x="76" y="137"/>
                  </a:cubicBezTo>
                  <a:cubicBezTo>
                    <a:pt x="82" y="142"/>
                    <a:pt x="82" y="142"/>
                    <a:pt x="82" y="142"/>
                  </a:cubicBezTo>
                  <a:cubicBezTo>
                    <a:pt x="88" y="144"/>
                    <a:pt x="88" y="144"/>
                    <a:pt x="88" y="144"/>
                  </a:cubicBezTo>
                  <a:cubicBezTo>
                    <a:pt x="88" y="144"/>
                    <a:pt x="93" y="147"/>
                    <a:pt x="93" y="147"/>
                  </a:cubicBezTo>
                  <a:cubicBezTo>
                    <a:pt x="93" y="147"/>
                    <a:pt x="97" y="144"/>
                    <a:pt x="97" y="144"/>
                  </a:cubicBezTo>
                  <a:cubicBezTo>
                    <a:pt x="96" y="140"/>
                    <a:pt x="96" y="140"/>
                    <a:pt x="96" y="140"/>
                  </a:cubicBezTo>
                  <a:cubicBezTo>
                    <a:pt x="94" y="136"/>
                    <a:pt x="94" y="136"/>
                    <a:pt x="94" y="136"/>
                  </a:cubicBezTo>
                  <a:cubicBezTo>
                    <a:pt x="91" y="131"/>
                    <a:pt x="91" y="131"/>
                    <a:pt x="91" y="131"/>
                  </a:cubicBezTo>
                  <a:cubicBezTo>
                    <a:pt x="97" y="127"/>
                    <a:pt x="97" y="127"/>
                    <a:pt x="97" y="127"/>
                  </a:cubicBezTo>
                  <a:cubicBezTo>
                    <a:pt x="100" y="119"/>
                    <a:pt x="100" y="119"/>
                    <a:pt x="100" y="119"/>
                  </a:cubicBezTo>
                  <a:cubicBezTo>
                    <a:pt x="101" y="113"/>
                    <a:pt x="101" y="113"/>
                    <a:pt x="101" y="113"/>
                  </a:cubicBezTo>
                  <a:cubicBezTo>
                    <a:pt x="101" y="113"/>
                    <a:pt x="98" y="105"/>
                    <a:pt x="98" y="104"/>
                  </a:cubicBezTo>
                  <a:cubicBezTo>
                    <a:pt x="97" y="103"/>
                    <a:pt x="96" y="100"/>
                    <a:pt x="96" y="100"/>
                  </a:cubicBezTo>
                  <a:cubicBezTo>
                    <a:pt x="102" y="90"/>
                    <a:pt x="102" y="90"/>
                    <a:pt x="102" y="90"/>
                  </a:cubicBezTo>
                  <a:cubicBezTo>
                    <a:pt x="102" y="90"/>
                    <a:pt x="100" y="76"/>
                    <a:pt x="100" y="76"/>
                  </a:cubicBezTo>
                  <a:cubicBezTo>
                    <a:pt x="100" y="76"/>
                    <a:pt x="99" y="68"/>
                    <a:pt x="99" y="68"/>
                  </a:cubicBezTo>
                  <a:cubicBezTo>
                    <a:pt x="97" y="63"/>
                    <a:pt x="97" y="63"/>
                    <a:pt x="97" y="63"/>
                  </a:cubicBezTo>
                  <a:cubicBezTo>
                    <a:pt x="97" y="58"/>
                    <a:pt x="97" y="58"/>
                    <a:pt x="97" y="58"/>
                  </a:cubicBezTo>
                  <a:cubicBezTo>
                    <a:pt x="109" y="58"/>
                    <a:pt x="109" y="58"/>
                    <a:pt x="109" y="58"/>
                  </a:cubicBezTo>
                  <a:cubicBezTo>
                    <a:pt x="114" y="47"/>
                    <a:pt x="114" y="47"/>
                    <a:pt x="114" y="47"/>
                  </a:cubicBezTo>
                  <a:lnTo>
                    <a:pt x="119" y="4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0" name="Freeform 83">
              <a:extLst>
                <a:ext uri="{FF2B5EF4-FFF2-40B4-BE49-F238E27FC236}">
                  <a16:creationId xmlns:a16="http://schemas.microsoft.com/office/drawing/2014/main" xmlns="" id="{E5A26198-B233-97FB-98E0-19A6A2D6CCCE}"/>
                </a:ext>
              </a:extLst>
            </p:cNvPr>
            <p:cNvSpPr>
              <a:spLocks/>
            </p:cNvSpPr>
            <p:nvPr/>
          </p:nvSpPr>
          <p:spPr bwMode="auto">
            <a:xfrm>
              <a:off x="2054225" y="4679950"/>
              <a:ext cx="800100" cy="871537"/>
            </a:xfrm>
            <a:custGeom>
              <a:avLst/>
              <a:gdLst>
                <a:gd name="T0" fmla="*/ 2147483646 w 210"/>
                <a:gd name="T1" fmla="*/ 1636738874 h 229"/>
                <a:gd name="T2" fmla="*/ 2147483646 w 210"/>
                <a:gd name="T3" fmla="*/ 1462926233 h 229"/>
                <a:gd name="T4" fmla="*/ 2147483646 w 210"/>
                <a:gd name="T5" fmla="*/ 1231173508 h 229"/>
                <a:gd name="T6" fmla="*/ 2147483646 w 210"/>
                <a:gd name="T7" fmla="*/ 1057360867 h 229"/>
                <a:gd name="T8" fmla="*/ 2147483646 w 210"/>
                <a:gd name="T9" fmla="*/ 811126927 h 229"/>
                <a:gd name="T10" fmla="*/ 2147483646 w 210"/>
                <a:gd name="T11" fmla="*/ 637314286 h 229"/>
                <a:gd name="T12" fmla="*/ 2147483646 w 210"/>
                <a:gd name="T13" fmla="*/ 579378007 h 229"/>
                <a:gd name="T14" fmla="*/ 2147483646 w 210"/>
                <a:gd name="T15" fmla="*/ 420046581 h 229"/>
                <a:gd name="T16" fmla="*/ 2147483646 w 210"/>
                <a:gd name="T17" fmla="*/ 347625282 h 229"/>
                <a:gd name="T18" fmla="*/ 2147483646 w 210"/>
                <a:gd name="T19" fmla="*/ 217267704 h 229"/>
                <a:gd name="T20" fmla="*/ 2003221800 w 210"/>
                <a:gd name="T21" fmla="*/ 275203983 h 229"/>
                <a:gd name="T22" fmla="*/ 2046770100 w 210"/>
                <a:gd name="T23" fmla="*/ 115876363 h 229"/>
                <a:gd name="T24" fmla="*/ 2003221800 w 210"/>
                <a:gd name="T25" fmla="*/ 57936278 h 229"/>
                <a:gd name="T26" fmla="*/ 1843544700 w 210"/>
                <a:gd name="T27" fmla="*/ 43455063 h 229"/>
                <a:gd name="T28" fmla="*/ 1683867600 w 210"/>
                <a:gd name="T29" fmla="*/ 173812641 h 229"/>
                <a:gd name="T30" fmla="*/ 1741932000 w 210"/>
                <a:gd name="T31" fmla="*/ 289689004 h 229"/>
                <a:gd name="T32" fmla="*/ 1698383700 w 210"/>
                <a:gd name="T33" fmla="*/ 449016624 h 229"/>
                <a:gd name="T34" fmla="*/ 1596771000 w 210"/>
                <a:gd name="T35" fmla="*/ 593859222 h 229"/>
                <a:gd name="T36" fmla="*/ 1509674400 w 210"/>
                <a:gd name="T37" fmla="*/ 840096969 h 229"/>
                <a:gd name="T38" fmla="*/ 1437093900 w 210"/>
                <a:gd name="T39" fmla="*/ 955969526 h 229"/>
                <a:gd name="T40" fmla="*/ 1408061700 w 210"/>
                <a:gd name="T41" fmla="*/ 1260143550 h 229"/>
                <a:gd name="T42" fmla="*/ 1262900700 w 210"/>
                <a:gd name="T43" fmla="*/ 1535347533 h 229"/>
                <a:gd name="T44" fmla="*/ 1059675300 w 210"/>
                <a:gd name="T45" fmla="*/ 1578798790 h 229"/>
                <a:gd name="T46" fmla="*/ 987094800 w 210"/>
                <a:gd name="T47" fmla="*/ 1491892470 h 229"/>
                <a:gd name="T48" fmla="*/ 987094800 w 210"/>
                <a:gd name="T49" fmla="*/ 1361534892 h 229"/>
                <a:gd name="T50" fmla="*/ 958062600 w 210"/>
                <a:gd name="T51" fmla="*/ 1274628571 h 229"/>
                <a:gd name="T52" fmla="*/ 333870300 w 210"/>
                <a:gd name="T53" fmla="*/ 1477411254 h 229"/>
                <a:gd name="T54" fmla="*/ 188709300 w 210"/>
                <a:gd name="T55" fmla="*/ 1752611431 h 229"/>
                <a:gd name="T56" fmla="*/ 261289800 w 210"/>
                <a:gd name="T57" fmla="*/ 1955394114 h 229"/>
                <a:gd name="T58" fmla="*/ 43548300 w 210"/>
                <a:gd name="T59" fmla="*/ 2147483646 h 229"/>
                <a:gd name="T60" fmla="*/ 145161000 w 210"/>
                <a:gd name="T61" fmla="*/ 2147483646 h 229"/>
                <a:gd name="T62" fmla="*/ 217741500 w 210"/>
                <a:gd name="T63" fmla="*/ 2147483646 h 229"/>
                <a:gd name="T64" fmla="*/ 319354200 w 210"/>
                <a:gd name="T65" fmla="*/ 2147483646 h 229"/>
                <a:gd name="T66" fmla="*/ 391934700 w 210"/>
                <a:gd name="T67" fmla="*/ 2147483646 h 229"/>
                <a:gd name="T68" fmla="*/ 449999100 w 210"/>
                <a:gd name="T69" fmla="*/ 2147483646 h 229"/>
                <a:gd name="T70" fmla="*/ 566127900 w 210"/>
                <a:gd name="T71" fmla="*/ 2147483646 h 229"/>
                <a:gd name="T72" fmla="*/ 740321100 w 210"/>
                <a:gd name="T73" fmla="*/ 2147483646 h 229"/>
                <a:gd name="T74" fmla="*/ 885482100 w 210"/>
                <a:gd name="T75" fmla="*/ 2147483646 h 229"/>
                <a:gd name="T76" fmla="*/ 1132255800 w 210"/>
                <a:gd name="T77" fmla="*/ 2147483646 h 229"/>
                <a:gd name="T78" fmla="*/ 1364513400 w 210"/>
                <a:gd name="T79" fmla="*/ 2147483646 h 229"/>
                <a:gd name="T80" fmla="*/ 1640319300 w 210"/>
                <a:gd name="T81" fmla="*/ 2147483646 h 229"/>
                <a:gd name="T82" fmla="*/ 1640319300 w 210"/>
                <a:gd name="T83" fmla="*/ 2147483646 h 229"/>
                <a:gd name="T84" fmla="*/ 1945157400 w 210"/>
                <a:gd name="T85" fmla="*/ 2147483646 h 229"/>
                <a:gd name="T86" fmla="*/ 2147483646 w 210"/>
                <a:gd name="T87" fmla="*/ 2147483646 h 229"/>
                <a:gd name="T88" fmla="*/ 2017737900 w 210"/>
                <a:gd name="T89" fmla="*/ 2147483646 h 229"/>
                <a:gd name="T90" fmla="*/ 1916125200 w 210"/>
                <a:gd name="T91" fmla="*/ 2147483646 h 229"/>
                <a:gd name="T92" fmla="*/ 2017737900 w 210"/>
                <a:gd name="T93" fmla="*/ 2147483646 h 229"/>
                <a:gd name="T94" fmla="*/ 2147483646 w 210"/>
                <a:gd name="T95" fmla="*/ 2147483646 h 229"/>
                <a:gd name="T96" fmla="*/ 2147483646 w 210"/>
                <a:gd name="T97" fmla="*/ 2143691776 h 229"/>
                <a:gd name="T98" fmla="*/ 2147483646 w 210"/>
                <a:gd name="T99" fmla="*/ 1984364156 h 229"/>
                <a:gd name="T100" fmla="*/ 2147483646 w 210"/>
                <a:gd name="T101" fmla="*/ 1810551515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0" h="229">
                  <a:moveTo>
                    <a:pt x="204" y="121"/>
                  </a:moveTo>
                  <a:cubicBezTo>
                    <a:pt x="203" y="120"/>
                    <a:pt x="202" y="118"/>
                    <a:pt x="202" y="117"/>
                  </a:cubicBezTo>
                  <a:cubicBezTo>
                    <a:pt x="202" y="117"/>
                    <a:pt x="200" y="114"/>
                    <a:pt x="199" y="113"/>
                  </a:cubicBezTo>
                  <a:cubicBezTo>
                    <a:pt x="199" y="112"/>
                    <a:pt x="199" y="111"/>
                    <a:pt x="199" y="110"/>
                  </a:cubicBezTo>
                  <a:cubicBezTo>
                    <a:pt x="199" y="109"/>
                    <a:pt x="200" y="105"/>
                    <a:pt x="200" y="104"/>
                  </a:cubicBezTo>
                  <a:cubicBezTo>
                    <a:pt x="201" y="103"/>
                    <a:pt x="200" y="102"/>
                    <a:pt x="200" y="101"/>
                  </a:cubicBezTo>
                  <a:cubicBezTo>
                    <a:pt x="199" y="100"/>
                    <a:pt x="198" y="97"/>
                    <a:pt x="199" y="96"/>
                  </a:cubicBezTo>
                  <a:cubicBezTo>
                    <a:pt x="199" y="94"/>
                    <a:pt x="200" y="92"/>
                    <a:pt x="200" y="91"/>
                  </a:cubicBezTo>
                  <a:cubicBezTo>
                    <a:pt x="200" y="90"/>
                    <a:pt x="204" y="86"/>
                    <a:pt x="204" y="85"/>
                  </a:cubicBezTo>
                  <a:cubicBezTo>
                    <a:pt x="204" y="84"/>
                    <a:pt x="205" y="82"/>
                    <a:pt x="205" y="81"/>
                  </a:cubicBezTo>
                  <a:cubicBezTo>
                    <a:pt x="205" y="80"/>
                    <a:pt x="206" y="78"/>
                    <a:pt x="206" y="77"/>
                  </a:cubicBezTo>
                  <a:cubicBezTo>
                    <a:pt x="206" y="77"/>
                    <a:pt x="206" y="74"/>
                    <a:pt x="206" y="73"/>
                  </a:cubicBezTo>
                  <a:cubicBezTo>
                    <a:pt x="206" y="72"/>
                    <a:pt x="206" y="70"/>
                    <a:pt x="206" y="69"/>
                  </a:cubicBezTo>
                  <a:cubicBezTo>
                    <a:pt x="206" y="69"/>
                    <a:pt x="210" y="61"/>
                    <a:pt x="210" y="61"/>
                  </a:cubicBezTo>
                  <a:cubicBezTo>
                    <a:pt x="210" y="61"/>
                    <a:pt x="210" y="56"/>
                    <a:pt x="210" y="56"/>
                  </a:cubicBezTo>
                  <a:cubicBezTo>
                    <a:pt x="210" y="56"/>
                    <a:pt x="210" y="53"/>
                    <a:pt x="210" y="52"/>
                  </a:cubicBezTo>
                  <a:cubicBezTo>
                    <a:pt x="209" y="52"/>
                    <a:pt x="209" y="49"/>
                    <a:pt x="209" y="49"/>
                  </a:cubicBezTo>
                  <a:cubicBezTo>
                    <a:pt x="209" y="49"/>
                    <a:pt x="207" y="44"/>
                    <a:pt x="207" y="44"/>
                  </a:cubicBezTo>
                  <a:cubicBezTo>
                    <a:pt x="202" y="38"/>
                    <a:pt x="202" y="38"/>
                    <a:pt x="202" y="38"/>
                  </a:cubicBezTo>
                  <a:cubicBezTo>
                    <a:pt x="196" y="38"/>
                    <a:pt x="196" y="38"/>
                    <a:pt x="196" y="38"/>
                  </a:cubicBezTo>
                  <a:cubicBezTo>
                    <a:pt x="196" y="38"/>
                    <a:pt x="190" y="40"/>
                    <a:pt x="190" y="40"/>
                  </a:cubicBezTo>
                  <a:cubicBezTo>
                    <a:pt x="190" y="40"/>
                    <a:pt x="186" y="40"/>
                    <a:pt x="186" y="40"/>
                  </a:cubicBezTo>
                  <a:cubicBezTo>
                    <a:pt x="186" y="40"/>
                    <a:pt x="184" y="32"/>
                    <a:pt x="184" y="32"/>
                  </a:cubicBezTo>
                  <a:cubicBezTo>
                    <a:pt x="184" y="32"/>
                    <a:pt x="181" y="29"/>
                    <a:pt x="181" y="29"/>
                  </a:cubicBezTo>
                  <a:cubicBezTo>
                    <a:pt x="181" y="29"/>
                    <a:pt x="176" y="29"/>
                    <a:pt x="176" y="29"/>
                  </a:cubicBezTo>
                  <a:cubicBezTo>
                    <a:pt x="176" y="29"/>
                    <a:pt x="176" y="23"/>
                    <a:pt x="176" y="22"/>
                  </a:cubicBezTo>
                  <a:cubicBezTo>
                    <a:pt x="176" y="22"/>
                    <a:pt x="169" y="24"/>
                    <a:pt x="169" y="24"/>
                  </a:cubicBezTo>
                  <a:cubicBezTo>
                    <a:pt x="159" y="12"/>
                    <a:pt x="159" y="12"/>
                    <a:pt x="159" y="12"/>
                  </a:cubicBezTo>
                  <a:cubicBezTo>
                    <a:pt x="159" y="12"/>
                    <a:pt x="155" y="14"/>
                    <a:pt x="154" y="14"/>
                  </a:cubicBezTo>
                  <a:cubicBezTo>
                    <a:pt x="154" y="14"/>
                    <a:pt x="151" y="15"/>
                    <a:pt x="151" y="15"/>
                  </a:cubicBezTo>
                  <a:cubicBezTo>
                    <a:pt x="150" y="16"/>
                    <a:pt x="146" y="19"/>
                    <a:pt x="146" y="19"/>
                  </a:cubicBezTo>
                  <a:cubicBezTo>
                    <a:pt x="146" y="20"/>
                    <a:pt x="143" y="20"/>
                    <a:pt x="142" y="20"/>
                  </a:cubicBezTo>
                  <a:cubicBezTo>
                    <a:pt x="141" y="20"/>
                    <a:pt x="138" y="19"/>
                    <a:pt x="138" y="19"/>
                  </a:cubicBezTo>
                  <a:cubicBezTo>
                    <a:pt x="138" y="19"/>
                    <a:pt x="137" y="15"/>
                    <a:pt x="137" y="15"/>
                  </a:cubicBezTo>
                  <a:cubicBezTo>
                    <a:pt x="136" y="15"/>
                    <a:pt x="136" y="13"/>
                    <a:pt x="136" y="13"/>
                  </a:cubicBezTo>
                  <a:cubicBezTo>
                    <a:pt x="141" y="8"/>
                    <a:pt x="141" y="8"/>
                    <a:pt x="141" y="8"/>
                  </a:cubicBezTo>
                  <a:cubicBezTo>
                    <a:pt x="142" y="6"/>
                    <a:pt x="142" y="6"/>
                    <a:pt x="142" y="6"/>
                  </a:cubicBezTo>
                  <a:cubicBezTo>
                    <a:pt x="141" y="5"/>
                    <a:pt x="141" y="5"/>
                    <a:pt x="141" y="5"/>
                  </a:cubicBezTo>
                  <a:cubicBezTo>
                    <a:pt x="138" y="4"/>
                    <a:pt x="138" y="4"/>
                    <a:pt x="138" y="4"/>
                  </a:cubicBezTo>
                  <a:cubicBezTo>
                    <a:pt x="137" y="0"/>
                    <a:pt x="137" y="0"/>
                    <a:pt x="137" y="0"/>
                  </a:cubicBezTo>
                  <a:cubicBezTo>
                    <a:pt x="137" y="0"/>
                    <a:pt x="132" y="1"/>
                    <a:pt x="132" y="1"/>
                  </a:cubicBezTo>
                  <a:cubicBezTo>
                    <a:pt x="131" y="1"/>
                    <a:pt x="127" y="3"/>
                    <a:pt x="127" y="3"/>
                  </a:cubicBezTo>
                  <a:cubicBezTo>
                    <a:pt x="123" y="7"/>
                    <a:pt x="123" y="7"/>
                    <a:pt x="123" y="7"/>
                  </a:cubicBezTo>
                  <a:cubicBezTo>
                    <a:pt x="119" y="8"/>
                    <a:pt x="119" y="8"/>
                    <a:pt x="119" y="8"/>
                  </a:cubicBezTo>
                  <a:cubicBezTo>
                    <a:pt x="116" y="12"/>
                    <a:pt x="116" y="12"/>
                    <a:pt x="116" y="12"/>
                  </a:cubicBezTo>
                  <a:cubicBezTo>
                    <a:pt x="117" y="14"/>
                    <a:pt x="117" y="14"/>
                    <a:pt x="117" y="14"/>
                  </a:cubicBezTo>
                  <a:cubicBezTo>
                    <a:pt x="121" y="18"/>
                    <a:pt x="121" y="18"/>
                    <a:pt x="121" y="18"/>
                  </a:cubicBezTo>
                  <a:cubicBezTo>
                    <a:pt x="121" y="18"/>
                    <a:pt x="120" y="20"/>
                    <a:pt x="120" y="20"/>
                  </a:cubicBezTo>
                  <a:cubicBezTo>
                    <a:pt x="120" y="21"/>
                    <a:pt x="119" y="25"/>
                    <a:pt x="119" y="25"/>
                  </a:cubicBezTo>
                  <a:cubicBezTo>
                    <a:pt x="119" y="25"/>
                    <a:pt x="121" y="30"/>
                    <a:pt x="121" y="30"/>
                  </a:cubicBezTo>
                  <a:cubicBezTo>
                    <a:pt x="117" y="31"/>
                    <a:pt x="117" y="31"/>
                    <a:pt x="117" y="31"/>
                  </a:cubicBezTo>
                  <a:cubicBezTo>
                    <a:pt x="112" y="33"/>
                    <a:pt x="112" y="33"/>
                    <a:pt x="112" y="33"/>
                  </a:cubicBezTo>
                  <a:cubicBezTo>
                    <a:pt x="113" y="38"/>
                    <a:pt x="113" y="38"/>
                    <a:pt x="113" y="38"/>
                  </a:cubicBezTo>
                  <a:cubicBezTo>
                    <a:pt x="113" y="38"/>
                    <a:pt x="110" y="40"/>
                    <a:pt x="110" y="41"/>
                  </a:cubicBezTo>
                  <a:cubicBezTo>
                    <a:pt x="110" y="41"/>
                    <a:pt x="109" y="44"/>
                    <a:pt x="109" y="45"/>
                  </a:cubicBezTo>
                  <a:cubicBezTo>
                    <a:pt x="109" y="45"/>
                    <a:pt x="109" y="52"/>
                    <a:pt x="109" y="52"/>
                  </a:cubicBezTo>
                  <a:cubicBezTo>
                    <a:pt x="109" y="52"/>
                    <a:pt x="105" y="57"/>
                    <a:pt x="104" y="58"/>
                  </a:cubicBezTo>
                  <a:cubicBezTo>
                    <a:pt x="104" y="58"/>
                    <a:pt x="104" y="61"/>
                    <a:pt x="104" y="61"/>
                  </a:cubicBezTo>
                  <a:cubicBezTo>
                    <a:pt x="103" y="61"/>
                    <a:pt x="102" y="63"/>
                    <a:pt x="102" y="63"/>
                  </a:cubicBezTo>
                  <a:cubicBezTo>
                    <a:pt x="102" y="63"/>
                    <a:pt x="99" y="66"/>
                    <a:pt x="99" y="66"/>
                  </a:cubicBezTo>
                  <a:cubicBezTo>
                    <a:pt x="97" y="73"/>
                    <a:pt x="97" y="73"/>
                    <a:pt x="97" y="73"/>
                  </a:cubicBezTo>
                  <a:cubicBezTo>
                    <a:pt x="97" y="73"/>
                    <a:pt x="96" y="78"/>
                    <a:pt x="96" y="79"/>
                  </a:cubicBezTo>
                  <a:cubicBezTo>
                    <a:pt x="96" y="79"/>
                    <a:pt x="97" y="87"/>
                    <a:pt x="97" y="87"/>
                  </a:cubicBezTo>
                  <a:cubicBezTo>
                    <a:pt x="97" y="87"/>
                    <a:pt x="94" y="92"/>
                    <a:pt x="93" y="93"/>
                  </a:cubicBezTo>
                  <a:cubicBezTo>
                    <a:pt x="93" y="93"/>
                    <a:pt x="95" y="99"/>
                    <a:pt x="95" y="99"/>
                  </a:cubicBezTo>
                  <a:cubicBezTo>
                    <a:pt x="87" y="106"/>
                    <a:pt x="87" y="106"/>
                    <a:pt x="87" y="106"/>
                  </a:cubicBezTo>
                  <a:cubicBezTo>
                    <a:pt x="83" y="107"/>
                    <a:pt x="83" y="107"/>
                    <a:pt x="83" y="107"/>
                  </a:cubicBezTo>
                  <a:cubicBezTo>
                    <a:pt x="75" y="106"/>
                    <a:pt x="75" y="106"/>
                    <a:pt x="75" y="106"/>
                  </a:cubicBezTo>
                  <a:cubicBezTo>
                    <a:pt x="73" y="109"/>
                    <a:pt x="73" y="109"/>
                    <a:pt x="73" y="109"/>
                  </a:cubicBezTo>
                  <a:cubicBezTo>
                    <a:pt x="73" y="109"/>
                    <a:pt x="69" y="109"/>
                    <a:pt x="69" y="109"/>
                  </a:cubicBezTo>
                  <a:cubicBezTo>
                    <a:pt x="69" y="109"/>
                    <a:pt x="69" y="107"/>
                    <a:pt x="69" y="106"/>
                  </a:cubicBezTo>
                  <a:cubicBezTo>
                    <a:pt x="69" y="106"/>
                    <a:pt x="68" y="104"/>
                    <a:pt x="68" y="103"/>
                  </a:cubicBezTo>
                  <a:cubicBezTo>
                    <a:pt x="68" y="103"/>
                    <a:pt x="67" y="100"/>
                    <a:pt x="67" y="100"/>
                  </a:cubicBezTo>
                  <a:cubicBezTo>
                    <a:pt x="67" y="96"/>
                    <a:pt x="67" y="96"/>
                    <a:pt x="67" y="96"/>
                  </a:cubicBezTo>
                  <a:cubicBezTo>
                    <a:pt x="68" y="94"/>
                    <a:pt x="68" y="94"/>
                    <a:pt x="68" y="94"/>
                  </a:cubicBezTo>
                  <a:cubicBezTo>
                    <a:pt x="69" y="91"/>
                    <a:pt x="69" y="91"/>
                    <a:pt x="69" y="91"/>
                  </a:cubicBezTo>
                  <a:cubicBezTo>
                    <a:pt x="69" y="89"/>
                    <a:pt x="69" y="89"/>
                    <a:pt x="69" y="89"/>
                  </a:cubicBezTo>
                  <a:cubicBezTo>
                    <a:pt x="66" y="88"/>
                    <a:pt x="66" y="88"/>
                    <a:pt x="66" y="88"/>
                  </a:cubicBezTo>
                  <a:cubicBezTo>
                    <a:pt x="31" y="88"/>
                    <a:pt x="31" y="88"/>
                    <a:pt x="31" y="88"/>
                  </a:cubicBezTo>
                  <a:cubicBezTo>
                    <a:pt x="31" y="88"/>
                    <a:pt x="27" y="96"/>
                    <a:pt x="26" y="96"/>
                  </a:cubicBezTo>
                  <a:cubicBezTo>
                    <a:pt x="26" y="97"/>
                    <a:pt x="23" y="102"/>
                    <a:pt x="23" y="102"/>
                  </a:cubicBezTo>
                  <a:cubicBezTo>
                    <a:pt x="23" y="102"/>
                    <a:pt x="17" y="107"/>
                    <a:pt x="17" y="107"/>
                  </a:cubicBezTo>
                  <a:cubicBezTo>
                    <a:pt x="13" y="113"/>
                    <a:pt x="13" y="113"/>
                    <a:pt x="13" y="113"/>
                  </a:cubicBezTo>
                  <a:cubicBezTo>
                    <a:pt x="13" y="113"/>
                    <a:pt x="13" y="121"/>
                    <a:pt x="13" y="121"/>
                  </a:cubicBezTo>
                  <a:cubicBezTo>
                    <a:pt x="13" y="121"/>
                    <a:pt x="17" y="126"/>
                    <a:pt x="17" y="126"/>
                  </a:cubicBezTo>
                  <a:cubicBezTo>
                    <a:pt x="17" y="126"/>
                    <a:pt x="19" y="130"/>
                    <a:pt x="19" y="130"/>
                  </a:cubicBezTo>
                  <a:cubicBezTo>
                    <a:pt x="19" y="131"/>
                    <a:pt x="18" y="135"/>
                    <a:pt x="18" y="135"/>
                  </a:cubicBezTo>
                  <a:cubicBezTo>
                    <a:pt x="12" y="142"/>
                    <a:pt x="12" y="142"/>
                    <a:pt x="12" y="142"/>
                  </a:cubicBezTo>
                  <a:cubicBezTo>
                    <a:pt x="12" y="148"/>
                    <a:pt x="12" y="148"/>
                    <a:pt x="12" y="148"/>
                  </a:cubicBezTo>
                  <a:cubicBezTo>
                    <a:pt x="3" y="152"/>
                    <a:pt x="3" y="152"/>
                    <a:pt x="3" y="152"/>
                  </a:cubicBezTo>
                  <a:cubicBezTo>
                    <a:pt x="3" y="157"/>
                    <a:pt x="3" y="157"/>
                    <a:pt x="3" y="157"/>
                  </a:cubicBezTo>
                  <a:cubicBezTo>
                    <a:pt x="0" y="160"/>
                    <a:pt x="0" y="160"/>
                    <a:pt x="0" y="160"/>
                  </a:cubicBezTo>
                  <a:cubicBezTo>
                    <a:pt x="10" y="173"/>
                    <a:pt x="10" y="173"/>
                    <a:pt x="10" y="173"/>
                  </a:cubicBezTo>
                  <a:cubicBezTo>
                    <a:pt x="15" y="173"/>
                    <a:pt x="15" y="173"/>
                    <a:pt x="15" y="173"/>
                  </a:cubicBezTo>
                  <a:cubicBezTo>
                    <a:pt x="15" y="176"/>
                    <a:pt x="15" y="176"/>
                    <a:pt x="15" y="176"/>
                  </a:cubicBezTo>
                  <a:cubicBezTo>
                    <a:pt x="15" y="178"/>
                    <a:pt x="15" y="178"/>
                    <a:pt x="15" y="178"/>
                  </a:cubicBezTo>
                  <a:cubicBezTo>
                    <a:pt x="19" y="180"/>
                    <a:pt x="19" y="180"/>
                    <a:pt x="19" y="180"/>
                  </a:cubicBezTo>
                  <a:cubicBezTo>
                    <a:pt x="20" y="177"/>
                    <a:pt x="20" y="177"/>
                    <a:pt x="20" y="177"/>
                  </a:cubicBezTo>
                  <a:cubicBezTo>
                    <a:pt x="20" y="177"/>
                    <a:pt x="22" y="179"/>
                    <a:pt x="22" y="179"/>
                  </a:cubicBezTo>
                  <a:cubicBezTo>
                    <a:pt x="22" y="179"/>
                    <a:pt x="26" y="180"/>
                    <a:pt x="26" y="180"/>
                  </a:cubicBezTo>
                  <a:cubicBezTo>
                    <a:pt x="26" y="180"/>
                    <a:pt x="27" y="183"/>
                    <a:pt x="27" y="183"/>
                  </a:cubicBezTo>
                  <a:cubicBezTo>
                    <a:pt x="27" y="183"/>
                    <a:pt x="27" y="188"/>
                    <a:pt x="27" y="188"/>
                  </a:cubicBezTo>
                  <a:cubicBezTo>
                    <a:pt x="27" y="189"/>
                    <a:pt x="32" y="192"/>
                    <a:pt x="32" y="192"/>
                  </a:cubicBezTo>
                  <a:cubicBezTo>
                    <a:pt x="32" y="192"/>
                    <a:pt x="30" y="199"/>
                    <a:pt x="30" y="200"/>
                  </a:cubicBezTo>
                  <a:cubicBezTo>
                    <a:pt x="30" y="201"/>
                    <a:pt x="31" y="204"/>
                    <a:pt x="31" y="204"/>
                  </a:cubicBezTo>
                  <a:cubicBezTo>
                    <a:pt x="31" y="205"/>
                    <a:pt x="33" y="208"/>
                    <a:pt x="33" y="209"/>
                  </a:cubicBezTo>
                  <a:cubicBezTo>
                    <a:pt x="36" y="207"/>
                    <a:pt x="39" y="205"/>
                    <a:pt x="42" y="202"/>
                  </a:cubicBezTo>
                  <a:cubicBezTo>
                    <a:pt x="39" y="198"/>
                    <a:pt x="39" y="198"/>
                    <a:pt x="39" y="198"/>
                  </a:cubicBezTo>
                  <a:cubicBezTo>
                    <a:pt x="39" y="198"/>
                    <a:pt x="40" y="195"/>
                    <a:pt x="40" y="195"/>
                  </a:cubicBezTo>
                  <a:cubicBezTo>
                    <a:pt x="40" y="195"/>
                    <a:pt x="45" y="195"/>
                    <a:pt x="47" y="195"/>
                  </a:cubicBezTo>
                  <a:cubicBezTo>
                    <a:pt x="48" y="195"/>
                    <a:pt x="51" y="197"/>
                    <a:pt x="51" y="197"/>
                  </a:cubicBezTo>
                  <a:cubicBezTo>
                    <a:pt x="52" y="193"/>
                    <a:pt x="52" y="193"/>
                    <a:pt x="52" y="193"/>
                  </a:cubicBezTo>
                  <a:cubicBezTo>
                    <a:pt x="55" y="195"/>
                    <a:pt x="55" y="195"/>
                    <a:pt x="55" y="195"/>
                  </a:cubicBezTo>
                  <a:cubicBezTo>
                    <a:pt x="61" y="194"/>
                    <a:pt x="61" y="194"/>
                    <a:pt x="61" y="194"/>
                  </a:cubicBezTo>
                  <a:cubicBezTo>
                    <a:pt x="66" y="200"/>
                    <a:pt x="66" y="200"/>
                    <a:pt x="66" y="200"/>
                  </a:cubicBezTo>
                  <a:cubicBezTo>
                    <a:pt x="66" y="200"/>
                    <a:pt x="69" y="198"/>
                    <a:pt x="70" y="198"/>
                  </a:cubicBezTo>
                  <a:cubicBezTo>
                    <a:pt x="70" y="197"/>
                    <a:pt x="78" y="194"/>
                    <a:pt x="78" y="194"/>
                  </a:cubicBezTo>
                  <a:cubicBezTo>
                    <a:pt x="83" y="192"/>
                    <a:pt x="83" y="192"/>
                    <a:pt x="83" y="192"/>
                  </a:cubicBezTo>
                  <a:cubicBezTo>
                    <a:pt x="83" y="192"/>
                    <a:pt x="88" y="195"/>
                    <a:pt x="88" y="195"/>
                  </a:cubicBezTo>
                  <a:cubicBezTo>
                    <a:pt x="89" y="196"/>
                    <a:pt x="93" y="199"/>
                    <a:pt x="94" y="199"/>
                  </a:cubicBezTo>
                  <a:cubicBezTo>
                    <a:pt x="95" y="199"/>
                    <a:pt x="99" y="200"/>
                    <a:pt x="99" y="200"/>
                  </a:cubicBezTo>
                  <a:cubicBezTo>
                    <a:pt x="100" y="200"/>
                    <a:pt x="103" y="206"/>
                    <a:pt x="104" y="206"/>
                  </a:cubicBezTo>
                  <a:cubicBezTo>
                    <a:pt x="105" y="207"/>
                    <a:pt x="113" y="213"/>
                    <a:pt x="113" y="213"/>
                  </a:cubicBezTo>
                  <a:cubicBezTo>
                    <a:pt x="113" y="213"/>
                    <a:pt x="111" y="218"/>
                    <a:pt x="111" y="219"/>
                  </a:cubicBezTo>
                  <a:cubicBezTo>
                    <a:pt x="110" y="220"/>
                    <a:pt x="110" y="224"/>
                    <a:pt x="110" y="224"/>
                  </a:cubicBezTo>
                  <a:cubicBezTo>
                    <a:pt x="110" y="224"/>
                    <a:pt x="112" y="228"/>
                    <a:pt x="113" y="228"/>
                  </a:cubicBezTo>
                  <a:cubicBezTo>
                    <a:pt x="113" y="228"/>
                    <a:pt x="118" y="229"/>
                    <a:pt x="119" y="229"/>
                  </a:cubicBezTo>
                  <a:cubicBezTo>
                    <a:pt x="120" y="229"/>
                    <a:pt x="128" y="226"/>
                    <a:pt x="129" y="226"/>
                  </a:cubicBezTo>
                  <a:cubicBezTo>
                    <a:pt x="130" y="225"/>
                    <a:pt x="133" y="223"/>
                    <a:pt x="134" y="222"/>
                  </a:cubicBezTo>
                  <a:cubicBezTo>
                    <a:pt x="135" y="221"/>
                    <a:pt x="147" y="210"/>
                    <a:pt x="148" y="209"/>
                  </a:cubicBezTo>
                  <a:cubicBezTo>
                    <a:pt x="148" y="209"/>
                    <a:pt x="150" y="207"/>
                    <a:pt x="150" y="206"/>
                  </a:cubicBezTo>
                  <a:cubicBezTo>
                    <a:pt x="151" y="204"/>
                    <a:pt x="154" y="195"/>
                    <a:pt x="154" y="195"/>
                  </a:cubicBezTo>
                  <a:cubicBezTo>
                    <a:pt x="154" y="195"/>
                    <a:pt x="148" y="192"/>
                    <a:pt x="147" y="191"/>
                  </a:cubicBezTo>
                  <a:cubicBezTo>
                    <a:pt x="147" y="191"/>
                    <a:pt x="143" y="187"/>
                    <a:pt x="142" y="186"/>
                  </a:cubicBezTo>
                  <a:cubicBezTo>
                    <a:pt x="141" y="185"/>
                    <a:pt x="139" y="182"/>
                    <a:pt x="139" y="180"/>
                  </a:cubicBezTo>
                  <a:cubicBezTo>
                    <a:pt x="138" y="178"/>
                    <a:pt x="137" y="171"/>
                    <a:pt x="137" y="171"/>
                  </a:cubicBezTo>
                  <a:cubicBezTo>
                    <a:pt x="137" y="170"/>
                    <a:pt x="136" y="168"/>
                    <a:pt x="136" y="168"/>
                  </a:cubicBezTo>
                  <a:cubicBezTo>
                    <a:pt x="135" y="167"/>
                    <a:pt x="132" y="165"/>
                    <a:pt x="132" y="164"/>
                  </a:cubicBezTo>
                  <a:cubicBezTo>
                    <a:pt x="133" y="164"/>
                    <a:pt x="132" y="162"/>
                    <a:pt x="132" y="162"/>
                  </a:cubicBezTo>
                  <a:cubicBezTo>
                    <a:pt x="132" y="161"/>
                    <a:pt x="134" y="158"/>
                    <a:pt x="134" y="157"/>
                  </a:cubicBezTo>
                  <a:cubicBezTo>
                    <a:pt x="135" y="155"/>
                    <a:pt x="137" y="155"/>
                    <a:pt x="139" y="155"/>
                  </a:cubicBezTo>
                  <a:cubicBezTo>
                    <a:pt x="140" y="155"/>
                    <a:pt x="143" y="156"/>
                    <a:pt x="143" y="156"/>
                  </a:cubicBezTo>
                  <a:cubicBezTo>
                    <a:pt x="143" y="157"/>
                    <a:pt x="149" y="163"/>
                    <a:pt x="149" y="163"/>
                  </a:cubicBezTo>
                  <a:cubicBezTo>
                    <a:pt x="149" y="163"/>
                    <a:pt x="153" y="158"/>
                    <a:pt x="154" y="157"/>
                  </a:cubicBezTo>
                  <a:cubicBezTo>
                    <a:pt x="155" y="155"/>
                    <a:pt x="158" y="153"/>
                    <a:pt x="159" y="152"/>
                  </a:cubicBezTo>
                  <a:cubicBezTo>
                    <a:pt x="160" y="151"/>
                    <a:pt x="161" y="152"/>
                    <a:pt x="163" y="151"/>
                  </a:cubicBezTo>
                  <a:cubicBezTo>
                    <a:pt x="165" y="151"/>
                    <a:pt x="172" y="148"/>
                    <a:pt x="174" y="148"/>
                  </a:cubicBezTo>
                  <a:cubicBezTo>
                    <a:pt x="177" y="147"/>
                    <a:pt x="180" y="144"/>
                    <a:pt x="181" y="143"/>
                  </a:cubicBezTo>
                  <a:cubicBezTo>
                    <a:pt x="182" y="142"/>
                    <a:pt x="186" y="138"/>
                    <a:pt x="187" y="137"/>
                  </a:cubicBezTo>
                  <a:cubicBezTo>
                    <a:pt x="188" y="137"/>
                    <a:pt x="192" y="137"/>
                    <a:pt x="193" y="137"/>
                  </a:cubicBezTo>
                  <a:cubicBezTo>
                    <a:pt x="195" y="136"/>
                    <a:pt x="205" y="136"/>
                    <a:pt x="205" y="136"/>
                  </a:cubicBezTo>
                  <a:cubicBezTo>
                    <a:pt x="205" y="131"/>
                    <a:pt x="205" y="131"/>
                    <a:pt x="205" y="131"/>
                  </a:cubicBezTo>
                  <a:cubicBezTo>
                    <a:pt x="205" y="131"/>
                    <a:pt x="204" y="125"/>
                    <a:pt x="204" y="125"/>
                  </a:cubicBezTo>
                  <a:cubicBezTo>
                    <a:pt x="204" y="124"/>
                    <a:pt x="204" y="122"/>
                    <a:pt x="204" y="121"/>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1" name="Freeform 84">
              <a:extLst>
                <a:ext uri="{FF2B5EF4-FFF2-40B4-BE49-F238E27FC236}">
                  <a16:creationId xmlns:a16="http://schemas.microsoft.com/office/drawing/2014/main" xmlns="" id="{5CC1DE5E-34AE-F0D7-B5A9-8C77178123CB}"/>
                </a:ext>
              </a:extLst>
            </p:cNvPr>
            <p:cNvSpPr>
              <a:spLocks/>
            </p:cNvSpPr>
            <p:nvPr/>
          </p:nvSpPr>
          <p:spPr bwMode="auto">
            <a:xfrm>
              <a:off x="3246438" y="5056188"/>
              <a:ext cx="425450" cy="525462"/>
            </a:xfrm>
            <a:custGeom>
              <a:avLst/>
              <a:gdLst>
                <a:gd name="T0" fmla="*/ 1255392789 w 112"/>
                <a:gd name="T1" fmla="*/ 115990025 h 138"/>
                <a:gd name="T2" fmla="*/ 1226534363 w 112"/>
                <a:gd name="T3" fmla="*/ 0 h 138"/>
                <a:gd name="T4" fmla="*/ 1111096863 w 112"/>
                <a:gd name="T5" fmla="*/ 43495307 h 138"/>
                <a:gd name="T6" fmla="*/ 1024517788 w 112"/>
                <a:gd name="T7" fmla="*/ 144985627 h 138"/>
                <a:gd name="T8" fmla="*/ 808070100 w 112"/>
                <a:gd name="T9" fmla="*/ 333466562 h 138"/>
                <a:gd name="T10" fmla="*/ 692632600 w 112"/>
                <a:gd name="T11" fmla="*/ 463952484 h 138"/>
                <a:gd name="T12" fmla="*/ 548332875 w 112"/>
                <a:gd name="T13" fmla="*/ 362462165 h 138"/>
                <a:gd name="T14" fmla="*/ 476184913 w 112"/>
                <a:gd name="T15" fmla="*/ 289971255 h 138"/>
                <a:gd name="T16" fmla="*/ 303026763 w 112"/>
                <a:gd name="T17" fmla="*/ 362462165 h 138"/>
                <a:gd name="T18" fmla="*/ 346316300 w 112"/>
                <a:gd name="T19" fmla="*/ 550943099 h 138"/>
                <a:gd name="T20" fmla="*/ 288595650 w 112"/>
                <a:gd name="T21" fmla="*/ 898909366 h 138"/>
                <a:gd name="T22" fmla="*/ 360747412 w 112"/>
                <a:gd name="T23" fmla="*/ 1087390301 h 138"/>
                <a:gd name="T24" fmla="*/ 303026763 w 112"/>
                <a:gd name="T25" fmla="*/ 1290370941 h 138"/>
                <a:gd name="T26" fmla="*/ 259737225 w 112"/>
                <a:gd name="T27" fmla="*/ 1420856863 h 138"/>
                <a:gd name="T28" fmla="*/ 303026763 w 112"/>
                <a:gd name="T29" fmla="*/ 1536846888 h 138"/>
                <a:gd name="T30" fmla="*/ 173158150 w 112"/>
                <a:gd name="T31" fmla="*/ 1536846888 h 138"/>
                <a:gd name="T32" fmla="*/ 0 w 112"/>
                <a:gd name="T33" fmla="*/ 1435356568 h 138"/>
                <a:gd name="T34" fmla="*/ 0 w 112"/>
                <a:gd name="T35" fmla="*/ 1710828118 h 138"/>
                <a:gd name="T36" fmla="*/ 389605838 w 112"/>
                <a:gd name="T37" fmla="*/ 1754323426 h 138"/>
                <a:gd name="T38" fmla="*/ 461753800 w 112"/>
                <a:gd name="T39" fmla="*/ 1899309053 h 138"/>
                <a:gd name="T40" fmla="*/ 620480838 w 112"/>
                <a:gd name="T41" fmla="*/ 2000799373 h 138"/>
                <a:gd name="T42" fmla="*/ 721491025 w 112"/>
                <a:gd name="T43" fmla="*/ 1855813745 h 138"/>
                <a:gd name="T44" fmla="*/ 707059913 w 112"/>
                <a:gd name="T45" fmla="*/ 1783322836 h 138"/>
                <a:gd name="T46" fmla="*/ 750349451 w 112"/>
                <a:gd name="T47" fmla="*/ 1681832516 h 138"/>
                <a:gd name="T48" fmla="*/ 779211675 w 112"/>
                <a:gd name="T49" fmla="*/ 1580342196 h 138"/>
                <a:gd name="T50" fmla="*/ 851359638 w 112"/>
                <a:gd name="T51" fmla="*/ 1449856273 h 138"/>
                <a:gd name="T52" fmla="*/ 1010086676 w 112"/>
                <a:gd name="T53" fmla="*/ 1536846888 h 138"/>
                <a:gd name="T54" fmla="*/ 1183244826 w 112"/>
                <a:gd name="T55" fmla="*/ 1420856863 h 138"/>
                <a:gd name="T56" fmla="*/ 1341971864 w 112"/>
                <a:gd name="T57" fmla="*/ 1232375929 h 138"/>
                <a:gd name="T58" fmla="*/ 1558419551 w 112"/>
                <a:gd name="T59" fmla="*/ 971404084 h 138"/>
                <a:gd name="T60" fmla="*/ 1515130014 w 112"/>
                <a:gd name="T61" fmla="*/ 840914354 h 138"/>
                <a:gd name="T62" fmla="*/ 1587281775 w 112"/>
                <a:gd name="T63" fmla="*/ 739424034 h 138"/>
                <a:gd name="T64" fmla="*/ 1616140201 w 112"/>
                <a:gd name="T65" fmla="*/ 666933124 h 138"/>
                <a:gd name="T66" fmla="*/ 1543992238 w 112"/>
                <a:gd name="T67" fmla="*/ 507447792 h 138"/>
                <a:gd name="T68" fmla="*/ 1428550939 w 112"/>
                <a:gd name="T69" fmla="*/ 405957472 h 138"/>
                <a:gd name="T70" fmla="*/ 1385261401 w 112"/>
                <a:gd name="T71" fmla="*/ 289971255 h 138"/>
                <a:gd name="T72" fmla="*/ 1313113438 w 112"/>
                <a:gd name="T73" fmla="*/ 188480935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2" h="138">
                  <a:moveTo>
                    <a:pt x="91" y="9"/>
                  </a:moveTo>
                  <a:cubicBezTo>
                    <a:pt x="87" y="8"/>
                    <a:pt x="87" y="8"/>
                    <a:pt x="87" y="8"/>
                  </a:cubicBezTo>
                  <a:cubicBezTo>
                    <a:pt x="88" y="3"/>
                    <a:pt x="88" y="3"/>
                    <a:pt x="88" y="3"/>
                  </a:cubicBezTo>
                  <a:cubicBezTo>
                    <a:pt x="85" y="0"/>
                    <a:pt x="85" y="0"/>
                    <a:pt x="85" y="0"/>
                  </a:cubicBezTo>
                  <a:cubicBezTo>
                    <a:pt x="81" y="3"/>
                    <a:pt x="81" y="3"/>
                    <a:pt x="81" y="3"/>
                  </a:cubicBezTo>
                  <a:cubicBezTo>
                    <a:pt x="77" y="3"/>
                    <a:pt x="77" y="3"/>
                    <a:pt x="77" y="3"/>
                  </a:cubicBezTo>
                  <a:cubicBezTo>
                    <a:pt x="77" y="3"/>
                    <a:pt x="74" y="7"/>
                    <a:pt x="74" y="8"/>
                  </a:cubicBezTo>
                  <a:cubicBezTo>
                    <a:pt x="74" y="8"/>
                    <a:pt x="71" y="10"/>
                    <a:pt x="71" y="10"/>
                  </a:cubicBezTo>
                  <a:cubicBezTo>
                    <a:pt x="57" y="11"/>
                    <a:pt x="57" y="11"/>
                    <a:pt x="57" y="11"/>
                  </a:cubicBezTo>
                  <a:cubicBezTo>
                    <a:pt x="57" y="11"/>
                    <a:pt x="56" y="23"/>
                    <a:pt x="56" y="23"/>
                  </a:cubicBezTo>
                  <a:cubicBezTo>
                    <a:pt x="55" y="24"/>
                    <a:pt x="50" y="32"/>
                    <a:pt x="50" y="32"/>
                  </a:cubicBezTo>
                  <a:cubicBezTo>
                    <a:pt x="48" y="32"/>
                    <a:pt x="48" y="32"/>
                    <a:pt x="48" y="32"/>
                  </a:cubicBezTo>
                  <a:cubicBezTo>
                    <a:pt x="48" y="32"/>
                    <a:pt x="41" y="30"/>
                    <a:pt x="41" y="30"/>
                  </a:cubicBezTo>
                  <a:cubicBezTo>
                    <a:pt x="41" y="30"/>
                    <a:pt x="38" y="25"/>
                    <a:pt x="38" y="25"/>
                  </a:cubicBezTo>
                  <a:cubicBezTo>
                    <a:pt x="37" y="20"/>
                    <a:pt x="37" y="20"/>
                    <a:pt x="37" y="20"/>
                  </a:cubicBezTo>
                  <a:cubicBezTo>
                    <a:pt x="33" y="20"/>
                    <a:pt x="33" y="20"/>
                    <a:pt x="33" y="20"/>
                  </a:cubicBezTo>
                  <a:cubicBezTo>
                    <a:pt x="21" y="20"/>
                    <a:pt x="21" y="20"/>
                    <a:pt x="21" y="20"/>
                  </a:cubicBezTo>
                  <a:cubicBezTo>
                    <a:pt x="21" y="25"/>
                    <a:pt x="21" y="25"/>
                    <a:pt x="21" y="25"/>
                  </a:cubicBezTo>
                  <a:cubicBezTo>
                    <a:pt x="23" y="30"/>
                    <a:pt x="23" y="30"/>
                    <a:pt x="23" y="30"/>
                  </a:cubicBezTo>
                  <a:cubicBezTo>
                    <a:pt x="23" y="30"/>
                    <a:pt x="24" y="38"/>
                    <a:pt x="24" y="38"/>
                  </a:cubicBezTo>
                  <a:cubicBezTo>
                    <a:pt x="24" y="38"/>
                    <a:pt x="26" y="52"/>
                    <a:pt x="26" y="52"/>
                  </a:cubicBezTo>
                  <a:cubicBezTo>
                    <a:pt x="20" y="62"/>
                    <a:pt x="20" y="62"/>
                    <a:pt x="20" y="62"/>
                  </a:cubicBezTo>
                  <a:cubicBezTo>
                    <a:pt x="20" y="62"/>
                    <a:pt x="21" y="65"/>
                    <a:pt x="22" y="66"/>
                  </a:cubicBezTo>
                  <a:cubicBezTo>
                    <a:pt x="22" y="67"/>
                    <a:pt x="25" y="75"/>
                    <a:pt x="25" y="75"/>
                  </a:cubicBezTo>
                  <a:cubicBezTo>
                    <a:pt x="24" y="81"/>
                    <a:pt x="24" y="81"/>
                    <a:pt x="24" y="81"/>
                  </a:cubicBezTo>
                  <a:cubicBezTo>
                    <a:pt x="21" y="89"/>
                    <a:pt x="21" y="89"/>
                    <a:pt x="21" y="89"/>
                  </a:cubicBezTo>
                  <a:cubicBezTo>
                    <a:pt x="15" y="93"/>
                    <a:pt x="15" y="93"/>
                    <a:pt x="15" y="93"/>
                  </a:cubicBezTo>
                  <a:cubicBezTo>
                    <a:pt x="18" y="98"/>
                    <a:pt x="18" y="98"/>
                    <a:pt x="18" y="98"/>
                  </a:cubicBezTo>
                  <a:cubicBezTo>
                    <a:pt x="20" y="102"/>
                    <a:pt x="20" y="102"/>
                    <a:pt x="20" y="102"/>
                  </a:cubicBezTo>
                  <a:cubicBezTo>
                    <a:pt x="21" y="106"/>
                    <a:pt x="21" y="106"/>
                    <a:pt x="21" y="106"/>
                  </a:cubicBezTo>
                  <a:cubicBezTo>
                    <a:pt x="21" y="106"/>
                    <a:pt x="17" y="109"/>
                    <a:pt x="17" y="109"/>
                  </a:cubicBezTo>
                  <a:cubicBezTo>
                    <a:pt x="17" y="109"/>
                    <a:pt x="12" y="106"/>
                    <a:pt x="12" y="106"/>
                  </a:cubicBezTo>
                  <a:cubicBezTo>
                    <a:pt x="6" y="104"/>
                    <a:pt x="6" y="104"/>
                    <a:pt x="6" y="104"/>
                  </a:cubicBezTo>
                  <a:cubicBezTo>
                    <a:pt x="0" y="99"/>
                    <a:pt x="0" y="99"/>
                    <a:pt x="0" y="99"/>
                  </a:cubicBezTo>
                  <a:cubicBezTo>
                    <a:pt x="0" y="102"/>
                    <a:pt x="0" y="102"/>
                    <a:pt x="0" y="102"/>
                  </a:cubicBezTo>
                  <a:cubicBezTo>
                    <a:pt x="0" y="118"/>
                    <a:pt x="0" y="118"/>
                    <a:pt x="0" y="118"/>
                  </a:cubicBezTo>
                  <a:cubicBezTo>
                    <a:pt x="10" y="121"/>
                    <a:pt x="10" y="121"/>
                    <a:pt x="10" y="121"/>
                  </a:cubicBezTo>
                  <a:cubicBezTo>
                    <a:pt x="27" y="121"/>
                    <a:pt x="27" y="121"/>
                    <a:pt x="27" y="121"/>
                  </a:cubicBezTo>
                  <a:cubicBezTo>
                    <a:pt x="30" y="123"/>
                    <a:pt x="30" y="123"/>
                    <a:pt x="30" y="123"/>
                  </a:cubicBezTo>
                  <a:cubicBezTo>
                    <a:pt x="32" y="131"/>
                    <a:pt x="32" y="131"/>
                    <a:pt x="32" y="131"/>
                  </a:cubicBezTo>
                  <a:cubicBezTo>
                    <a:pt x="42" y="138"/>
                    <a:pt x="42" y="138"/>
                    <a:pt x="42" y="138"/>
                  </a:cubicBezTo>
                  <a:cubicBezTo>
                    <a:pt x="43" y="138"/>
                    <a:pt x="43" y="138"/>
                    <a:pt x="43" y="138"/>
                  </a:cubicBezTo>
                  <a:cubicBezTo>
                    <a:pt x="46" y="129"/>
                    <a:pt x="46" y="129"/>
                    <a:pt x="46" y="129"/>
                  </a:cubicBezTo>
                  <a:cubicBezTo>
                    <a:pt x="50" y="128"/>
                    <a:pt x="50" y="128"/>
                    <a:pt x="50" y="128"/>
                  </a:cubicBezTo>
                  <a:cubicBezTo>
                    <a:pt x="52" y="127"/>
                    <a:pt x="52" y="127"/>
                    <a:pt x="52" y="127"/>
                  </a:cubicBezTo>
                  <a:cubicBezTo>
                    <a:pt x="49" y="123"/>
                    <a:pt x="49" y="123"/>
                    <a:pt x="49" y="123"/>
                  </a:cubicBezTo>
                  <a:cubicBezTo>
                    <a:pt x="49" y="120"/>
                    <a:pt x="49" y="120"/>
                    <a:pt x="49" y="120"/>
                  </a:cubicBezTo>
                  <a:cubicBezTo>
                    <a:pt x="52" y="116"/>
                    <a:pt x="52" y="116"/>
                    <a:pt x="52" y="116"/>
                  </a:cubicBezTo>
                  <a:cubicBezTo>
                    <a:pt x="57" y="111"/>
                    <a:pt x="57" y="111"/>
                    <a:pt x="57" y="111"/>
                  </a:cubicBezTo>
                  <a:cubicBezTo>
                    <a:pt x="54" y="109"/>
                    <a:pt x="54" y="109"/>
                    <a:pt x="54" y="109"/>
                  </a:cubicBezTo>
                  <a:cubicBezTo>
                    <a:pt x="55" y="101"/>
                    <a:pt x="55" y="101"/>
                    <a:pt x="55" y="101"/>
                  </a:cubicBezTo>
                  <a:cubicBezTo>
                    <a:pt x="59" y="100"/>
                    <a:pt x="59" y="100"/>
                    <a:pt x="59" y="100"/>
                  </a:cubicBezTo>
                  <a:cubicBezTo>
                    <a:pt x="65" y="98"/>
                    <a:pt x="65" y="98"/>
                    <a:pt x="65" y="98"/>
                  </a:cubicBezTo>
                  <a:cubicBezTo>
                    <a:pt x="70" y="106"/>
                    <a:pt x="70" y="106"/>
                    <a:pt x="70" y="106"/>
                  </a:cubicBezTo>
                  <a:cubicBezTo>
                    <a:pt x="73" y="106"/>
                    <a:pt x="73" y="106"/>
                    <a:pt x="73" y="106"/>
                  </a:cubicBezTo>
                  <a:cubicBezTo>
                    <a:pt x="82" y="98"/>
                    <a:pt x="82" y="98"/>
                    <a:pt x="82" y="98"/>
                  </a:cubicBezTo>
                  <a:cubicBezTo>
                    <a:pt x="91" y="98"/>
                    <a:pt x="91" y="98"/>
                    <a:pt x="91" y="98"/>
                  </a:cubicBezTo>
                  <a:cubicBezTo>
                    <a:pt x="93" y="85"/>
                    <a:pt x="93" y="85"/>
                    <a:pt x="93" y="85"/>
                  </a:cubicBezTo>
                  <a:cubicBezTo>
                    <a:pt x="106" y="71"/>
                    <a:pt x="106" y="71"/>
                    <a:pt x="106" y="71"/>
                  </a:cubicBezTo>
                  <a:cubicBezTo>
                    <a:pt x="108" y="67"/>
                    <a:pt x="108" y="67"/>
                    <a:pt x="108" y="67"/>
                  </a:cubicBezTo>
                  <a:cubicBezTo>
                    <a:pt x="105" y="62"/>
                    <a:pt x="105" y="62"/>
                    <a:pt x="105" y="62"/>
                  </a:cubicBezTo>
                  <a:cubicBezTo>
                    <a:pt x="105" y="62"/>
                    <a:pt x="105" y="59"/>
                    <a:pt x="105" y="58"/>
                  </a:cubicBezTo>
                  <a:cubicBezTo>
                    <a:pt x="105" y="58"/>
                    <a:pt x="107" y="53"/>
                    <a:pt x="107" y="53"/>
                  </a:cubicBezTo>
                  <a:cubicBezTo>
                    <a:pt x="110" y="51"/>
                    <a:pt x="110" y="51"/>
                    <a:pt x="110" y="51"/>
                  </a:cubicBezTo>
                  <a:cubicBezTo>
                    <a:pt x="112" y="49"/>
                    <a:pt x="112" y="49"/>
                    <a:pt x="112" y="49"/>
                  </a:cubicBezTo>
                  <a:cubicBezTo>
                    <a:pt x="112" y="46"/>
                    <a:pt x="112" y="46"/>
                    <a:pt x="112" y="46"/>
                  </a:cubicBezTo>
                  <a:cubicBezTo>
                    <a:pt x="107" y="40"/>
                    <a:pt x="107" y="40"/>
                    <a:pt x="107" y="40"/>
                  </a:cubicBezTo>
                  <a:cubicBezTo>
                    <a:pt x="107" y="35"/>
                    <a:pt x="107" y="35"/>
                    <a:pt x="107" y="35"/>
                  </a:cubicBezTo>
                  <a:cubicBezTo>
                    <a:pt x="104" y="31"/>
                    <a:pt x="104" y="31"/>
                    <a:pt x="104" y="31"/>
                  </a:cubicBezTo>
                  <a:cubicBezTo>
                    <a:pt x="99" y="28"/>
                    <a:pt x="99" y="28"/>
                    <a:pt x="99" y="28"/>
                  </a:cubicBezTo>
                  <a:cubicBezTo>
                    <a:pt x="96" y="25"/>
                    <a:pt x="96" y="25"/>
                    <a:pt x="96" y="25"/>
                  </a:cubicBezTo>
                  <a:cubicBezTo>
                    <a:pt x="96" y="20"/>
                    <a:pt x="96" y="20"/>
                    <a:pt x="96" y="20"/>
                  </a:cubicBezTo>
                  <a:cubicBezTo>
                    <a:pt x="93" y="15"/>
                    <a:pt x="93" y="15"/>
                    <a:pt x="93" y="15"/>
                  </a:cubicBezTo>
                  <a:cubicBezTo>
                    <a:pt x="91" y="13"/>
                    <a:pt x="91" y="13"/>
                    <a:pt x="91" y="13"/>
                  </a:cubicBezTo>
                  <a:lnTo>
                    <a:pt x="91" y="9"/>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2" name="Freeform 85">
              <a:extLst>
                <a:ext uri="{FF2B5EF4-FFF2-40B4-BE49-F238E27FC236}">
                  <a16:creationId xmlns:a16="http://schemas.microsoft.com/office/drawing/2014/main" xmlns="" id="{81BB5249-EA18-FE7A-8F30-3A19B155FC83}"/>
                </a:ext>
              </a:extLst>
            </p:cNvPr>
            <p:cNvSpPr>
              <a:spLocks noEditPoints="1"/>
            </p:cNvSpPr>
            <p:nvPr/>
          </p:nvSpPr>
          <p:spPr bwMode="auto">
            <a:xfrm>
              <a:off x="2039938" y="5197475"/>
              <a:ext cx="836613" cy="700087"/>
            </a:xfrm>
            <a:custGeom>
              <a:avLst/>
              <a:gdLst>
                <a:gd name="T0" fmla="*/ 2147483646 w 220"/>
                <a:gd name="T1" fmla="*/ 2099115749 h 184"/>
                <a:gd name="T2" fmla="*/ 2147483646 w 220"/>
                <a:gd name="T3" fmla="*/ 2128070434 h 184"/>
                <a:gd name="T4" fmla="*/ 2147483646 w 220"/>
                <a:gd name="T5" fmla="*/ 2147483646 h 184"/>
                <a:gd name="T6" fmla="*/ 2096871612 w 220"/>
                <a:gd name="T7" fmla="*/ 2147483646 h 184"/>
                <a:gd name="T8" fmla="*/ 1851032882 w 220"/>
                <a:gd name="T9" fmla="*/ 2147483646 h 184"/>
                <a:gd name="T10" fmla="*/ 1691958526 w 220"/>
                <a:gd name="T11" fmla="*/ 2147483646 h 184"/>
                <a:gd name="T12" fmla="*/ 1532884169 w 220"/>
                <a:gd name="T13" fmla="*/ 2147483646 h 184"/>
                <a:gd name="T14" fmla="*/ 1359351619 w 220"/>
                <a:gd name="T15" fmla="*/ 2147483646 h 184"/>
                <a:gd name="T16" fmla="*/ 1156895076 w 220"/>
                <a:gd name="T17" fmla="*/ 2147483646 h 184"/>
                <a:gd name="T18" fmla="*/ 896594349 w 220"/>
                <a:gd name="T19" fmla="*/ 2147483646 h 184"/>
                <a:gd name="T20" fmla="*/ 896594349 w 220"/>
                <a:gd name="T21" fmla="*/ 2147483646 h 184"/>
                <a:gd name="T22" fmla="*/ 708599803 w 220"/>
                <a:gd name="T23" fmla="*/ 2147483646 h 184"/>
                <a:gd name="T24" fmla="*/ 621831626 w 220"/>
                <a:gd name="T25" fmla="*/ 2084638406 h 184"/>
                <a:gd name="T26" fmla="*/ 867670356 w 220"/>
                <a:gd name="T27" fmla="*/ 2055687526 h 184"/>
                <a:gd name="T28" fmla="*/ 954438533 w 220"/>
                <a:gd name="T29" fmla="*/ 2026732841 h 184"/>
                <a:gd name="T30" fmla="*/ 983358723 w 220"/>
                <a:gd name="T31" fmla="*/ 2041210183 h 184"/>
                <a:gd name="T32" fmla="*/ 1055664903 w 220"/>
                <a:gd name="T33" fmla="*/ 2026732841 h 184"/>
                <a:gd name="T34" fmla="*/ 1026744713 w 220"/>
                <a:gd name="T35" fmla="*/ 1983300813 h 184"/>
                <a:gd name="T36" fmla="*/ 1012282716 w 220"/>
                <a:gd name="T37" fmla="*/ 1795106774 h 184"/>
                <a:gd name="T38" fmla="*/ 1026744713 w 220"/>
                <a:gd name="T39" fmla="*/ 1766152089 h 184"/>
                <a:gd name="T40" fmla="*/ 867670356 w 220"/>
                <a:gd name="T41" fmla="*/ 1983300813 h 184"/>
                <a:gd name="T42" fmla="*/ 361530900 w 220"/>
                <a:gd name="T43" fmla="*/ 1737197404 h 184"/>
                <a:gd name="T44" fmla="*/ 520601453 w 220"/>
                <a:gd name="T45" fmla="*/ 1650340958 h 184"/>
                <a:gd name="T46" fmla="*/ 766443986 w 220"/>
                <a:gd name="T47" fmla="*/ 1606908930 h 184"/>
                <a:gd name="T48" fmla="*/ 535063450 w 220"/>
                <a:gd name="T49" fmla="*/ 1577954245 h 184"/>
                <a:gd name="T50" fmla="*/ 274762723 w 220"/>
                <a:gd name="T51" fmla="*/ 1534526022 h 184"/>
                <a:gd name="T52" fmla="*/ 216918540 w 220"/>
                <a:gd name="T53" fmla="*/ 1317377298 h 184"/>
                <a:gd name="T54" fmla="*/ 780902180 w 220"/>
                <a:gd name="T55" fmla="*/ 940981610 h 184"/>
                <a:gd name="T56" fmla="*/ 983358723 w 220"/>
                <a:gd name="T57" fmla="*/ 998890980 h 184"/>
                <a:gd name="T58" fmla="*/ 679675810 w 220"/>
                <a:gd name="T59" fmla="*/ 955458953 h 184"/>
                <a:gd name="T60" fmla="*/ 737519993 w 220"/>
                <a:gd name="T61" fmla="*/ 854121359 h 184"/>
                <a:gd name="T62" fmla="*/ 939976536 w 220"/>
                <a:gd name="T63" fmla="*/ 839647822 h 184"/>
                <a:gd name="T64" fmla="*/ 1258121446 w 220"/>
                <a:gd name="T65" fmla="*/ 810693136 h 184"/>
                <a:gd name="T66" fmla="*/ 1561808162 w 220"/>
                <a:gd name="T67" fmla="*/ 1013364518 h 184"/>
                <a:gd name="T68" fmla="*/ 1691958526 w 220"/>
                <a:gd name="T69" fmla="*/ 1331854640 h 184"/>
                <a:gd name="T70" fmla="*/ 2147483646 w 220"/>
                <a:gd name="T71" fmla="*/ 1056796546 h 184"/>
                <a:gd name="T72" fmla="*/ 2111333609 w 220"/>
                <a:gd name="T73" fmla="*/ 723832886 h 184"/>
                <a:gd name="T74" fmla="*/ 1966721249 w 220"/>
                <a:gd name="T75" fmla="*/ 405346568 h 184"/>
                <a:gd name="T76" fmla="*/ 2125795605 w 220"/>
                <a:gd name="T77" fmla="*/ 289531632 h 184"/>
                <a:gd name="T78" fmla="*/ 2147483646 w 220"/>
                <a:gd name="T79" fmla="*/ 217148724 h 184"/>
                <a:gd name="T80" fmla="*/ 2147483646 w 220"/>
                <a:gd name="T81" fmla="*/ 14477343 h 184"/>
                <a:gd name="T82" fmla="*/ 2147483646 w 220"/>
                <a:gd name="T83" fmla="*/ 448774791 h 184"/>
                <a:gd name="T84" fmla="*/ 2147483646 w 220"/>
                <a:gd name="T85" fmla="*/ 767261109 h 184"/>
                <a:gd name="T86" fmla="*/ 2147483646 w 220"/>
                <a:gd name="T87" fmla="*/ 1172607677 h 184"/>
                <a:gd name="T88" fmla="*/ 2147483646 w 220"/>
                <a:gd name="T89" fmla="*/ 1534526022 h 184"/>
                <a:gd name="T90" fmla="*/ 2147483646 w 220"/>
                <a:gd name="T91" fmla="*/ 1766152089 h 184"/>
                <a:gd name="T92" fmla="*/ 491681263 w 220"/>
                <a:gd name="T93" fmla="*/ 926508072 h 184"/>
                <a:gd name="T94" fmla="*/ 433837080 w 220"/>
                <a:gd name="T95" fmla="*/ 636972635 h 184"/>
                <a:gd name="T96" fmla="*/ 274762723 w 220"/>
                <a:gd name="T97" fmla="*/ 608017950 h 184"/>
                <a:gd name="T98" fmla="*/ 520601453 w 220"/>
                <a:gd name="T99" fmla="*/ 1071273888 h 1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0" h="184">
                  <a:moveTo>
                    <a:pt x="186" y="134"/>
                  </a:moveTo>
                  <a:cubicBezTo>
                    <a:pt x="187" y="139"/>
                    <a:pt x="187" y="139"/>
                    <a:pt x="187" y="139"/>
                  </a:cubicBezTo>
                  <a:cubicBezTo>
                    <a:pt x="188" y="140"/>
                    <a:pt x="188" y="140"/>
                    <a:pt x="188" y="142"/>
                  </a:cubicBezTo>
                  <a:cubicBezTo>
                    <a:pt x="188" y="143"/>
                    <a:pt x="188" y="144"/>
                    <a:pt x="187" y="145"/>
                  </a:cubicBezTo>
                  <a:cubicBezTo>
                    <a:pt x="186" y="146"/>
                    <a:pt x="184" y="145"/>
                    <a:pt x="183" y="145"/>
                  </a:cubicBezTo>
                  <a:cubicBezTo>
                    <a:pt x="181" y="145"/>
                    <a:pt x="179" y="148"/>
                    <a:pt x="176" y="148"/>
                  </a:cubicBezTo>
                  <a:cubicBezTo>
                    <a:pt x="174" y="148"/>
                    <a:pt x="172" y="146"/>
                    <a:pt x="170" y="146"/>
                  </a:cubicBezTo>
                  <a:cubicBezTo>
                    <a:pt x="169" y="146"/>
                    <a:pt x="168" y="147"/>
                    <a:pt x="167" y="147"/>
                  </a:cubicBezTo>
                  <a:cubicBezTo>
                    <a:pt x="166" y="148"/>
                    <a:pt x="165" y="149"/>
                    <a:pt x="163" y="150"/>
                  </a:cubicBezTo>
                  <a:cubicBezTo>
                    <a:pt x="163" y="150"/>
                    <a:pt x="162" y="150"/>
                    <a:pt x="162" y="151"/>
                  </a:cubicBezTo>
                  <a:cubicBezTo>
                    <a:pt x="162" y="152"/>
                    <a:pt x="162" y="153"/>
                    <a:pt x="162" y="154"/>
                  </a:cubicBezTo>
                  <a:cubicBezTo>
                    <a:pt x="162" y="155"/>
                    <a:pt x="161" y="156"/>
                    <a:pt x="159" y="157"/>
                  </a:cubicBezTo>
                  <a:cubicBezTo>
                    <a:pt x="158" y="157"/>
                    <a:pt x="157" y="157"/>
                    <a:pt x="155" y="157"/>
                  </a:cubicBezTo>
                  <a:cubicBezTo>
                    <a:pt x="154" y="158"/>
                    <a:pt x="152" y="158"/>
                    <a:pt x="152" y="159"/>
                  </a:cubicBezTo>
                  <a:cubicBezTo>
                    <a:pt x="151" y="161"/>
                    <a:pt x="151" y="162"/>
                    <a:pt x="150" y="164"/>
                  </a:cubicBezTo>
                  <a:cubicBezTo>
                    <a:pt x="149" y="166"/>
                    <a:pt x="147" y="166"/>
                    <a:pt x="145" y="168"/>
                  </a:cubicBezTo>
                  <a:cubicBezTo>
                    <a:pt x="145" y="168"/>
                    <a:pt x="144" y="169"/>
                    <a:pt x="143" y="169"/>
                  </a:cubicBezTo>
                  <a:cubicBezTo>
                    <a:pt x="141" y="170"/>
                    <a:pt x="139" y="168"/>
                    <a:pt x="137" y="168"/>
                  </a:cubicBezTo>
                  <a:cubicBezTo>
                    <a:pt x="135" y="168"/>
                    <a:pt x="135" y="171"/>
                    <a:pt x="133" y="173"/>
                  </a:cubicBezTo>
                  <a:cubicBezTo>
                    <a:pt x="132" y="174"/>
                    <a:pt x="130" y="174"/>
                    <a:pt x="128" y="173"/>
                  </a:cubicBezTo>
                  <a:cubicBezTo>
                    <a:pt x="127" y="172"/>
                    <a:pt x="126" y="171"/>
                    <a:pt x="124" y="169"/>
                  </a:cubicBezTo>
                  <a:cubicBezTo>
                    <a:pt x="124" y="168"/>
                    <a:pt x="123" y="167"/>
                    <a:pt x="122" y="166"/>
                  </a:cubicBezTo>
                  <a:cubicBezTo>
                    <a:pt x="121" y="166"/>
                    <a:pt x="119" y="166"/>
                    <a:pt x="118" y="167"/>
                  </a:cubicBezTo>
                  <a:cubicBezTo>
                    <a:pt x="117" y="168"/>
                    <a:pt x="117" y="169"/>
                    <a:pt x="117" y="170"/>
                  </a:cubicBezTo>
                  <a:cubicBezTo>
                    <a:pt x="117" y="170"/>
                    <a:pt x="116" y="171"/>
                    <a:pt x="115" y="172"/>
                  </a:cubicBezTo>
                  <a:cubicBezTo>
                    <a:pt x="114" y="173"/>
                    <a:pt x="112" y="174"/>
                    <a:pt x="111" y="175"/>
                  </a:cubicBezTo>
                  <a:cubicBezTo>
                    <a:pt x="110" y="176"/>
                    <a:pt x="110" y="176"/>
                    <a:pt x="109" y="177"/>
                  </a:cubicBezTo>
                  <a:cubicBezTo>
                    <a:pt x="109" y="178"/>
                    <a:pt x="107" y="178"/>
                    <a:pt x="106" y="177"/>
                  </a:cubicBezTo>
                  <a:cubicBezTo>
                    <a:pt x="105" y="177"/>
                    <a:pt x="103" y="177"/>
                    <a:pt x="102" y="176"/>
                  </a:cubicBezTo>
                  <a:cubicBezTo>
                    <a:pt x="102" y="176"/>
                    <a:pt x="102" y="176"/>
                    <a:pt x="101" y="176"/>
                  </a:cubicBezTo>
                  <a:cubicBezTo>
                    <a:pt x="100" y="176"/>
                    <a:pt x="99" y="178"/>
                    <a:pt x="98" y="178"/>
                  </a:cubicBezTo>
                  <a:cubicBezTo>
                    <a:pt x="97" y="179"/>
                    <a:pt x="95" y="178"/>
                    <a:pt x="94" y="179"/>
                  </a:cubicBezTo>
                  <a:cubicBezTo>
                    <a:pt x="92" y="179"/>
                    <a:pt x="91" y="182"/>
                    <a:pt x="89" y="182"/>
                  </a:cubicBezTo>
                  <a:cubicBezTo>
                    <a:pt x="88" y="183"/>
                    <a:pt x="87" y="183"/>
                    <a:pt x="85" y="183"/>
                  </a:cubicBezTo>
                  <a:cubicBezTo>
                    <a:pt x="84" y="183"/>
                    <a:pt x="83" y="184"/>
                    <a:pt x="82" y="184"/>
                  </a:cubicBezTo>
                  <a:cubicBezTo>
                    <a:pt x="81" y="183"/>
                    <a:pt x="81" y="183"/>
                    <a:pt x="80" y="183"/>
                  </a:cubicBezTo>
                  <a:cubicBezTo>
                    <a:pt x="76" y="180"/>
                    <a:pt x="71" y="180"/>
                    <a:pt x="68" y="177"/>
                  </a:cubicBezTo>
                  <a:cubicBezTo>
                    <a:pt x="68" y="177"/>
                    <a:pt x="64" y="174"/>
                    <a:pt x="64" y="174"/>
                  </a:cubicBezTo>
                  <a:cubicBezTo>
                    <a:pt x="64" y="174"/>
                    <a:pt x="62" y="174"/>
                    <a:pt x="61" y="174"/>
                  </a:cubicBezTo>
                  <a:cubicBezTo>
                    <a:pt x="61" y="174"/>
                    <a:pt x="62" y="173"/>
                    <a:pt x="62" y="173"/>
                  </a:cubicBezTo>
                  <a:cubicBezTo>
                    <a:pt x="62" y="173"/>
                    <a:pt x="62" y="172"/>
                    <a:pt x="61" y="172"/>
                  </a:cubicBezTo>
                  <a:cubicBezTo>
                    <a:pt x="61" y="171"/>
                    <a:pt x="61" y="171"/>
                    <a:pt x="61" y="170"/>
                  </a:cubicBezTo>
                  <a:cubicBezTo>
                    <a:pt x="61" y="170"/>
                    <a:pt x="62" y="170"/>
                    <a:pt x="62" y="169"/>
                  </a:cubicBezTo>
                  <a:cubicBezTo>
                    <a:pt x="62" y="169"/>
                    <a:pt x="62" y="169"/>
                    <a:pt x="62" y="168"/>
                  </a:cubicBezTo>
                  <a:cubicBezTo>
                    <a:pt x="61" y="168"/>
                    <a:pt x="61" y="168"/>
                    <a:pt x="60" y="168"/>
                  </a:cubicBezTo>
                  <a:cubicBezTo>
                    <a:pt x="58" y="167"/>
                    <a:pt x="56" y="167"/>
                    <a:pt x="54" y="168"/>
                  </a:cubicBezTo>
                  <a:cubicBezTo>
                    <a:pt x="53" y="169"/>
                    <a:pt x="52" y="169"/>
                    <a:pt x="50" y="169"/>
                  </a:cubicBezTo>
                  <a:cubicBezTo>
                    <a:pt x="49" y="168"/>
                    <a:pt x="49" y="167"/>
                    <a:pt x="49" y="166"/>
                  </a:cubicBezTo>
                  <a:cubicBezTo>
                    <a:pt x="49" y="165"/>
                    <a:pt x="49" y="163"/>
                    <a:pt x="48" y="161"/>
                  </a:cubicBezTo>
                  <a:cubicBezTo>
                    <a:pt x="48" y="160"/>
                    <a:pt x="47" y="158"/>
                    <a:pt x="47" y="157"/>
                  </a:cubicBezTo>
                  <a:cubicBezTo>
                    <a:pt x="46" y="155"/>
                    <a:pt x="46" y="152"/>
                    <a:pt x="45" y="150"/>
                  </a:cubicBezTo>
                  <a:cubicBezTo>
                    <a:pt x="45" y="148"/>
                    <a:pt x="44" y="146"/>
                    <a:pt x="43" y="144"/>
                  </a:cubicBezTo>
                  <a:cubicBezTo>
                    <a:pt x="43" y="143"/>
                    <a:pt x="43" y="143"/>
                    <a:pt x="44" y="143"/>
                  </a:cubicBezTo>
                  <a:cubicBezTo>
                    <a:pt x="44" y="143"/>
                    <a:pt x="44" y="143"/>
                    <a:pt x="44" y="143"/>
                  </a:cubicBezTo>
                  <a:cubicBezTo>
                    <a:pt x="48" y="142"/>
                    <a:pt x="52" y="142"/>
                    <a:pt x="55" y="142"/>
                  </a:cubicBezTo>
                  <a:cubicBezTo>
                    <a:pt x="57" y="142"/>
                    <a:pt x="58" y="142"/>
                    <a:pt x="60" y="142"/>
                  </a:cubicBezTo>
                  <a:cubicBezTo>
                    <a:pt x="61" y="143"/>
                    <a:pt x="62" y="143"/>
                    <a:pt x="63" y="143"/>
                  </a:cubicBezTo>
                  <a:cubicBezTo>
                    <a:pt x="64" y="143"/>
                    <a:pt x="65" y="142"/>
                    <a:pt x="65" y="141"/>
                  </a:cubicBezTo>
                  <a:cubicBezTo>
                    <a:pt x="65" y="141"/>
                    <a:pt x="64" y="140"/>
                    <a:pt x="65" y="140"/>
                  </a:cubicBezTo>
                  <a:cubicBezTo>
                    <a:pt x="65" y="140"/>
                    <a:pt x="65" y="140"/>
                    <a:pt x="66" y="140"/>
                  </a:cubicBezTo>
                  <a:cubicBezTo>
                    <a:pt x="66" y="141"/>
                    <a:pt x="67" y="141"/>
                    <a:pt x="67" y="140"/>
                  </a:cubicBezTo>
                  <a:cubicBezTo>
                    <a:pt x="67" y="139"/>
                    <a:pt x="67" y="139"/>
                    <a:pt x="68" y="139"/>
                  </a:cubicBezTo>
                  <a:cubicBezTo>
                    <a:pt x="68" y="138"/>
                    <a:pt x="69" y="139"/>
                    <a:pt x="69" y="139"/>
                  </a:cubicBezTo>
                  <a:cubicBezTo>
                    <a:pt x="69" y="140"/>
                    <a:pt x="69" y="141"/>
                    <a:pt x="68" y="141"/>
                  </a:cubicBezTo>
                  <a:cubicBezTo>
                    <a:pt x="68" y="141"/>
                    <a:pt x="67" y="141"/>
                    <a:pt x="67" y="142"/>
                  </a:cubicBezTo>
                  <a:cubicBezTo>
                    <a:pt x="68" y="142"/>
                    <a:pt x="70" y="142"/>
                    <a:pt x="70" y="141"/>
                  </a:cubicBezTo>
                  <a:cubicBezTo>
                    <a:pt x="71" y="141"/>
                    <a:pt x="71" y="140"/>
                    <a:pt x="71" y="140"/>
                  </a:cubicBezTo>
                  <a:cubicBezTo>
                    <a:pt x="72" y="139"/>
                    <a:pt x="73" y="140"/>
                    <a:pt x="73" y="140"/>
                  </a:cubicBezTo>
                  <a:cubicBezTo>
                    <a:pt x="74" y="140"/>
                    <a:pt x="75" y="141"/>
                    <a:pt x="75" y="142"/>
                  </a:cubicBezTo>
                  <a:cubicBezTo>
                    <a:pt x="76" y="143"/>
                    <a:pt x="77" y="143"/>
                    <a:pt x="77" y="143"/>
                  </a:cubicBezTo>
                  <a:cubicBezTo>
                    <a:pt x="78" y="141"/>
                    <a:pt x="76" y="139"/>
                    <a:pt x="74" y="138"/>
                  </a:cubicBezTo>
                  <a:cubicBezTo>
                    <a:pt x="73" y="138"/>
                    <a:pt x="72" y="138"/>
                    <a:pt x="71" y="137"/>
                  </a:cubicBezTo>
                  <a:cubicBezTo>
                    <a:pt x="70" y="137"/>
                    <a:pt x="69" y="136"/>
                    <a:pt x="69" y="135"/>
                  </a:cubicBezTo>
                  <a:cubicBezTo>
                    <a:pt x="68" y="132"/>
                    <a:pt x="68" y="129"/>
                    <a:pt x="69" y="126"/>
                  </a:cubicBezTo>
                  <a:cubicBezTo>
                    <a:pt x="69" y="125"/>
                    <a:pt x="69" y="125"/>
                    <a:pt x="69" y="125"/>
                  </a:cubicBezTo>
                  <a:cubicBezTo>
                    <a:pt x="69" y="125"/>
                    <a:pt x="70" y="125"/>
                    <a:pt x="70" y="124"/>
                  </a:cubicBezTo>
                  <a:cubicBezTo>
                    <a:pt x="72" y="124"/>
                    <a:pt x="74" y="125"/>
                    <a:pt x="76" y="124"/>
                  </a:cubicBezTo>
                  <a:cubicBezTo>
                    <a:pt x="77" y="124"/>
                    <a:pt x="78" y="123"/>
                    <a:pt x="77" y="122"/>
                  </a:cubicBezTo>
                  <a:cubicBezTo>
                    <a:pt x="77" y="121"/>
                    <a:pt x="76" y="121"/>
                    <a:pt x="75" y="121"/>
                  </a:cubicBezTo>
                  <a:cubicBezTo>
                    <a:pt x="74" y="121"/>
                    <a:pt x="72" y="121"/>
                    <a:pt x="71" y="122"/>
                  </a:cubicBezTo>
                  <a:cubicBezTo>
                    <a:pt x="70" y="122"/>
                    <a:pt x="69" y="122"/>
                    <a:pt x="68" y="123"/>
                  </a:cubicBezTo>
                  <a:cubicBezTo>
                    <a:pt x="67" y="123"/>
                    <a:pt x="67" y="124"/>
                    <a:pt x="67" y="125"/>
                  </a:cubicBezTo>
                  <a:cubicBezTo>
                    <a:pt x="66" y="127"/>
                    <a:pt x="65" y="129"/>
                    <a:pt x="64" y="131"/>
                  </a:cubicBezTo>
                  <a:cubicBezTo>
                    <a:pt x="63" y="133"/>
                    <a:pt x="62" y="136"/>
                    <a:pt x="60" y="137"/>
                  </a:cubicBezTo>
                  <a:cubicBezTo>
                    <a:pt x="58" y="138"/>
                    <a:pt x="56" y="138"/>
                    <a:pt x="54" y="138"/>
                  </a:cubicBezTo>
                  <a:cubicBezTo>
                    <a:pt x="49" y="137"/>
                    <a:pt x="44" y="136"/>
                    <a:pt x="40" y="134"/>
                  </a:cubicBezTo>
                  <a:cubicBezTo>
                    <a:pt x="35" y="133"/>
                    <a:pt x="31" y="130"/>
                    <a:pt x="28" y="126"/>
                  </a:cubicBezTo>
                  <a:cubicBezTo>
                    <a:pt x="27" y="124"/>
                    <a:pt x="26" y="122"/>
                    <a:pt x="25" y="120"/>
                  </a:cubicBezTo>
                  <a:cubicBezTo>
                    <a:pt x="25" y="120"/>
                    <a:pt x="25" y="120"/>
                    <a:pt x="25" y="120"/>
                  </a:cubicBezTo>
                  <a:cubicBezTo>
                    <a:pt x="25" y="119"/>
                    <a:pt x="25" y="119"/>
                    <a:pt x="25" y="119"/>
                  </a:cubicBezTo>
                  <a:cubicBezTo>
                    <a:pt x="26" y="117"/>
                    <a:pt x="28" y="115"/>
                    <a:pt x="30" y="114"/>
                  </a:cubicBezTo>
                  <a:cubicBezTo>
                    <a:pt x="32" y="114"/>
                    <a:pt x="34" y="114"/>
                    <a:pt x="36" y="114"/>
                  </a:cubicBezTo>
                  <a:cubicBezTo>
                    <a:pt x="41" y="114"/>
                    <a:pt x="45" y="114"/>
                    <a:pt x="50" y="115"/>
                  </a:cubicBezTo>
                  <a:cubicBezTo>
                    <a:pt x="50" y="115"/>
                    <a:pt x="51" y="115"/>
                    <a:pt x="51" y="115"/>
                  </a:cubicBezTo>
                  <a:cubicBezTo>
                    <a:pt x="51" y="114"/>
                    <a:pt x="51" y="114"/>
                    <a:pt x="52" y="113"/>
                  </a:cubicBezTo>
                  <a:cubicBezTo>
                    <a:pt x="52" y="113"/>
                    <a:pt x="53" y="112"/>
                    <a:pt x="53" y="111"/>
                  </a:cubicBezTo>
                  <a:cubicBezTo>
                    <a:pt x="53" y="110"/>
                    <a:pt x="52" y="110"/>
                    <a:pt x="51" y="111"/>
                  </a:cubicBezTo>
                  <a:cubicBezTo>
                    <a:pt x="50" y="111"/>
                    <a:pt x="49" y="112"/>
                    <a:pt x="48" y="113"/>
                  </a:cubicBezTo>
                  <a:cubicBezTo>
                    <a:pt x="47" y="113"/>
                    <a:pt x="47" y="112"/>
                    <a:pt x="46" y="111"/>
                  </a:cubicBezTo>
                  <a:cubicBezTo>
                    <a:pt x="43" y="110"/>
                    <a:pt x="40" y="109"/>
                    <a:pt x="37" y="109"/>
                  </a:cubicBezTo>
                  <a:cubicBezTo>
                    <a:pt x="35" y="109"/>
                    <a:pt x="34" y="109"/>
                    <a:pt x="32" y="110"/>
                  </a:cubicBezTo>
                  <a:cubicBezTo>
                    <a:pt x="31" y="110"/>
                    <a:pt x="29" y="111"/>
                    <a:pt x="27" y="111"/>
                  </a:cubicBezTo>
                  <a:cubicBezTo>
                    <a:pt x="26" y="111"/>
                    <a:pt x="24" y="110"/>
                    <a:pt x="23" y="109"/>
                  </a:cubicBezTo>
                  <a:cubicBezTo>
                    <a:pt x="21" y="109"/>
                    <a:pt x="20" y="107"/>
                    <a:pt x="19" y="106"/>
                  </a:cubicBezTo>
                  <a:cubicBezTo>
                    <a:pt x="17" y="104"/>
                    <a:pt x="15" y="101"/>
                    <a:pt x="14" y="99"/>
                  </a:cubicBezTo>
                  <a:cubicBezTo>
                    <a:pt x="14" y="98"/>
                    <a:pt x="14" y="98"/>
                    <a:pt x="14" y="97"/>
                  </a:cubicBezTo>
                  <a:cubicBezTo>
                    <a:pt x="13" y="96"/>
                    <a:pt x="14" y="95"/>
                    <a:pt x="15" y="95"/>
                  </a:cubicBezTo>
                  <a:cubicBezTo>
                    <a:pt x="15" y="93"/>
                    <a:pt x="15" y="92"/>
                    <a:pt x="15" y="91"/>
                  </a:cubicBezTo>
                  <a:cubicBezTo>
                    <a:pt x="16" y="88"/>
                    <a:pt x="20" y="86"/>
                    <a:pt x="23" y="84"/>
                  </a:cubicBezTo>
                  <a:cubicBezTo>
                    <a:pt x="28" y="82"/>
                    <a:pt x="34" y="80"/>
                    <a:pt x="38" y="76"/>
                  </a:cubicBezTo>
                  <a:cubicBezTo>
                    <a:pt x="41" y="74"/>
                    <a:pt x="43" y="72"/>
                    <a:pt x="45" y="70"/>
                  </a:cubicBezTo>
                  <a:cubicBezTo>
                    <a:pt x="48" y="68"/>
                    <a:pt x="51" y="66"/>
                    <a:pt x="54" y="65"/>
                  </a:cubicBezTo>
                  <a:cubicBezTo>
                    <a:pt x="57" y="65"/>
                    <a:pt x="61" y="65"/>
                    <a:pt x="64" y="67"/>
                  </a:cubicBezTo>
                  <a:cubicBezTo>
                    <a:pt x="65" y="68"/>
                    <a:pt x="66" y="69"/>
                    <a:pt x="67" y="70"/>
                  </a:cubicBezTo>
                  <a:cubicBezTo>
                    <a:pt x="68" y="71"/>
                    <a:pt x="70" y="71"/>
                    <a:pt x="71" y="70"/>
                  </a:cubicBezTo>
                  <a:cubicBezTo>
                    <a:pt x="71" y="69"/>
                    <a:pt x="69" y="69"/>
                    <a:pt x="68" y="69"/>
                  </a:cubicBezTo>
                  <a:cubicBezTo>
                    <a:pt x="67" y="69"/>
                    <a:pt x="65" y="67"/>
                    <a:pt x="64" y="65"/>
                  </a:cubicBezTo>
                  <a:cubicBezTo>
                    <a:pt x="62" y="64"/>
                    <a:pt x="60" y="64"/>
                    <a:pt x="58" y="64"/>
                  </a:cubicBezTo>
                  <a:cubicBezTo>
                    <a:pt x="56" y="63"/>
                    <a:pt x="54" y="63"/>
                    <a:pt x="51" y="63"/>
                  </a:cubicBezTo>
                  <a:cubicBezTo>
                    <a:pt x="50" y="64"/>
                    <a:pt x="49" y="65"/>
                    <a:pt x="47" y="66"/>
                  </a:cubicBezTo>
                  <a:cubicBezTo>
                    <a:pt x="47" y="66"/>
                    <a:pt x="47" y="66"/>
                    <a:pt x="46" y="66"/>
                  </a:cubicBezTo>
                  <a:cubicBezTo>
                    <a:pt x="43" y="62"/>
                    <a:pt x="43" y="62"/>
                    <a:pt x="43" y="62"/>
                  </a:cubicBezTo>
                  <a:cubicBezTo>
                    <a:pt x="43" y="62"/>
                    <a:pt x="44" y="59"/>
                    <a:pt x="44" y="59"/>
                  </a:cubicBezTo>
                  <a:cubicBezTo>
                    <a:pt x="44" y="59"/>
                    <a:pt x="49" y="59"/>
                    <a:pt x="51" y="59"/>
                  </a:cubicBezTo>
                  <a:cubicBezTo>
                    <a:pt x="52" y="59"/>
                    <a:pt x="55" y="61"/>
                    <a:pt x="55" y="61"/>
                  </a:cubicBezTo>
                  <a:cubicBezTo>
                    <a:pt x="56" y="57"/>
                    <a:pt x="56" y="57"/>
                    <a:pt x="56" y="57"/>
                  </a:cubicBezTo>
                  <a:cubicBezTo>
                    <a:pt x="59" y="59"/>
                    <a:pt x="59" y="59"/>
                    <a:pt x="59" y="59"/>
                  </a:cubicBezTo>
                  <a:cubicBezTo>
                    <a:pt x="65" y="58"/>
                    <a:pt x="65" y="58"/>
                    <a:pt x="65" y="58"/>
                  </a:cubicBezTo>
                  <a:cubicBezTo>
                    <a:pt x="70" y="64"/>
                    <a:pt x="70" y="64"/>
                    <a:pt x="70" y="64"/>
                  </a:cubicBezTo>
                  <a:cubicBezTo>
                    <a:pt x="70" y="64"/>
                    <a:pt x="73" y="62"/>
                    <a:pt x="74" y="62"/>
                  </a:cubicBezTo>
                  <a:cubicBezTo>
                    <a:pt x="74" y="61"/>
                    <a:pt x="82" y="58"/>
                    <a:pt x="82" y="58"/>
                  </a:cubicBezTo>
                  <a:cubicBezTo>
                    <a:pt x="87" y="56"/>
                    <a:pt x="87" y="56"/>
                    <a:pt x="87" y="56"/>
                  </a:cubicBezTo>
                  <a:cubicBezTo>
                    <a:pt x="87" y="56"/>
                    <a:pt x="92" y="59"/>
                    <a:pt x="92" y="59"/>
                  </a:cubicBezTo>
                  <a:cubicBezTo>
                    <a:pt x="93" y="60"/>
                    <a:pt x="97" y="63"/>
                    <a:pt x="98" y="63"/>
                  </a:cubicBezTo>
                  <a:cubicBezTo>
                    <a:pt x="99" y="63"/>
                    <a:pt x="103" y="64"/>
                    <a:pt x="103" y="64"/>
                  </a:cubicBezTo>
                  <a:cubicBezTo>
                    <a:pt x="104" y="64"/>
                    <a:pt x="107" y="70"/>
                    <a:pt x="108" y="70"/>
                  </a:cubicBezTo>
                  <a:cubicBezTo>
                    <a:pt x="109" y="71"/>
                    <a:pt x="117" y="77"/>
                    <a:pt x="117" y="77"/>
                  </a:cubicBezTo>
                  <a:cubicBezTo>
                    <a:pt x="117" y="77"/>
                    <a:pt x="115" y="82"/>
                    <a:pt x="115" y="83"/>
                  </a:cubicBezTo>
                  <a:cubicBezTo>
                    <a:pt x="114" y="84"/>
                    <a:pt x="114" y="88"/>
                    <a:pt x="114" y="88"/>
                  </a:cubicBezTo>
                  <a:cubicBezTo>
                    <a:pt x="114" y="88"/>
                    <a:pt x="116" y="92"/>
                    <a:pt x="117" y="92"/>
                  </a:cubicBezTo>
                  <a:cubicBezTo>
                    <a:pt x="117" y="92"/>
                    <a:pt x="122" y="93"/>
                    <a:pt x="123" y="93"/>
                  </a:cubicBezTo>
                  <a:cubicBezTo>
                    <a:pt x="124" y="93"/>
                    <a:pt x="132" y="90"/>
                    <a:pt x="133" y="90"/>
                  </a:cubicBezTo>
                  <a:cubicBezTo>
                    <a:pt x="134" y="89"/>
                    <a:pt x="137" y="87"/>
                    <a:pt x="138" y="86"/>
                  </a:cubicBezTo>
                  <a:cubicBezTo>
                    <a:pt x="139" y="85"/>
                    <a:pt x="151" y="74"/>
                    <a:pt x="152" y="73"/>
                  </a:cubicBezTo>
                  <a:cubicBezTo>
                    <a:pt x="152" y="73"/>
                    <a:pt x="154" y="71"/>
                    <a:pt x="154" y="70"/>
                  </a:cubicBezTo>
                  <a:cubicBezTo>
                    <a:pt x="155" y="68"/>
                    <a:pt x="158" y="59"/>
                    <a:pt x="158" y="59"/>
                  </a:cubicBezTo>
                  <a:cubicBezTo>
                    <a:pt x="158" y="59"/>
                    <a:pt x="152" y="56"/>
                    <a:pt x="151" y="55"/>
                  </a:cubicBezTo>
                  <a:cubicBezTo>
                    <a:pt x="151" y="55"/>
                    <a:pt x="147" y="51"/>
                    <a:pt x="146" y="50"/>
                  </a:cubicBezTo>
                  <a:cubicBezTo>
                    <a:pt x="145" y="49"/>
                    <a:pt x="143" y="46"/>
                    <a:pt x="143" y="44"/>
                  </a:cubicBezTo>
                  <a:cubicBezTo>
                    <a:pt x="142" y="42"/>
                    <a:pt x="141" y="35"/>
                    <a:pt x="141" y="35"/>
                  </a:cubicBezTo>
                  <a:cubicBezTo>
                    <a:pt x="141" y="34"/>
                    <a:pt x="140" y="32"/>
                    <a:pt x="140" y="32"/>
                  </a:cubicBezTo>
                  <a:cubicBezTo>
                    <a:pt x="139" y="31"/>
                    <a:pt x="136" y="29"/>
                    <a:pt x="136" y="28"/>
                  </a:cubicBezTo>
                  <a:cubicBezTo>
                    <a:pt x="137" y="28"/>
                    <a:pt x="136" y="26"/>
                    <a:pt x="136" y="26"/>
                  </a:cubicBezTo>
                  <a:cubicBezTo>
                    <a:pt x="136" y="25"/>
                    <a:pt x="138" y="22"/>
                    <a:pt x="138" y="21"/>
                  </a:cubicBezTo>
                  <a:cubicBezTo>
                    <a:pt x="139" y="19"/>
                    <a:pt x="141" y="19"/>
                    <a:pt x="143" y="19"/>
                  </a:cubicBezTo>
                  <a:cubicBezTo>
                    <a:pt x="144" y="19"/>
                    <a:pt x="147" y="20"/>
                    <a:pt x="147" y="20"/>
                  </a:cubicBezTo>
                  <a:cubicBezTo>
                    <a:pt x="147" y="21"/>
                    <a:pt x="153" y="27"/>
                    <a:pt x="153" y="27"/>
                  </a:cubicBezTo>
                  <a:cubicBezTo>
                    <a:pt x="153" y="27"/>
                    <a:pt x="157" y="22"/>
                    <a:pt x="158" y="21"/>
                  </a:cubicBezTo>
                  <a:cubicBezTo>
                    <a:pt x="159" y="19"/>
                    <a:pt x="162" y="17"/>
                    <a:pt x="163" y="16"/>
                  </a:cubicBezTo>
                  <a:cubicBezTo>
                    <a:pt x="164" y="15"/>
                    <a:pt x="165" y="16"/>
                    <a:pt x="167" y="15"/>
                  </a:cubicBezTo>
                  <a:cubicBezTo>
                    <a:pt x="169" y="15"/>
                    <a:pt x="176" y="12"/>
                    <a:pt x="178" y="12"/>
                  </a:cubicBezTo>
                  <a:cubicBezTo>
                    <a:pt x="181" y="11"/>
                    <a:pt x="184" y="8"/>
                    <a:pt x="185" y="7"/>
                  </a:cubicBezTo>
                  <a:cubicBezTo>
                    <a:pt x="186" y="6"/>
                    <a:pt x="190" y="2"/>
                    <a:pt x="191" y="1"/>
                  </a:cubicBezTo>
                  <a:cubicBezTo>
                    <a:pt x="192" y="1"/>
                    <a:pt x="196" y="1"/>
                    <a:pt x="197" y="1"/>
                  </a:cubicBezTo>
                  <a:cubicBezTo>
                    <a:pt x="199" y="0"/>
                    <a:pt x="209" y="0"/>
                    <a:pt x="209" y="0"/>
                  </a:cubicBezTo>
                  <a:cubicBezTo>
                    <a:pt x="209" y="0"/>
                    <a:pt x="212" y="10"/>
                    <a:pt x="212" y="11"/>
                  </a:cubicBezTo>
                  <a:cubicBezTo>
                    <a:pt x="212" y="12"/>
                    <a:pt x="215" y="25"/>
                    <a:pt x="216" y="26"/>
                  </a:cubicBezTo>
                  <a:cubicBezTo>
                    <a:pt x="216" y="26"/>
                    <a:pt x="216" y="30"/>
                    <a:pt x="217" y="31"/>
                  </a:cubicBezTo>
                  <a:cubicBezTo>
                    <a:pt x="217" y="32"/>
                    <a:pt x="220" y="37"/>
                    <a:pt x="220" y="38"/>
                  </a:cubicBezTo>
                  <a:cubicBezTo>
                    <a:pt x="220" y="38"/>
                    <a:pt x="220" y="44"/>
                    <a:pt x="220" y="45"/>
                  </a:cubicBezTo>
                  <a:cubicBezTo>
                    <a:pt x="220" y="46"/>
                    <a:pt x="218" y="49"/>
                    <a:pt x="217" y="50"/>
                  </a:cubicBezTo>
                  <a:cubicBezTo>
                    <a:pt x="216" y="51"/>
                    <a:pt x="214" y="53"/>
                    <a:pt x="214" y="53"/>
                  </a:cubicBezTo>
                  <a:cubicBezTo>
                    <a:pt x="214" y="53"/>
                    <a:pt x="216" y="58"/>
                    <a:pt x="216" y="59"/>
                  </a:cubicBezTo>
                  <a:cubicBezTo>
                    <a:pt x="217" y="59"/>
                    <a:pt x="215" y="65"/>
                    <a:pt x="214" y="67"/>
                  </a:cubicBezTo>
                  <a:cubicBezTo>
                    <a:pt x="214" y="69"/>
                    <a:pt x="212" y="74"/>
                    <a:pt x="211" y="74"/>
                  </a:cubicBezTo>
                  <a:cubicBezTo>
                    <a:pt x="211" y="75"/>
                    <a:pt x="208" y="80"/>
                    <a:pt x="207" y="81"/>
                  </a:cubicBezTo>
                  <a:cubicBezTo>
                    <a:pt x="207" y="82"/>
                    <a:pt x="208" y="89"/>
                    <a:pt x="207" y="90"/>
                  </a:cubicBezTo>
                  <a:cubicBezTo>
                    <a:pt x="207" y="91"/>
                    <a:pt x="205" y="94"/>
                    <a:pt x="204" y="96"/>
                  </a:cubicBezTo>
                  <a:cubicBezTo>
                    <a:pt x="204" y="97"/>
                    <a:pt x="201" y="101"/>
                    <a:pt x="201" y="101"/>
                  </a:cubicBezTo>
                  <a:cubicBezTo>
                    <a:pt x="201" y="101"/>
                    <a:pt x="203" y="105"/>
                    <a:pt x="203" y="106"/>
                  </a:cubicBezTo>
                  <a:cubicBezTo>
                    <a:pt x="203" y="107"/>
                    <a:pt x="201" y="112"/>
                    <a:pt x="200" y="113"/>
                  </a:cubicBezTo>
                  <a:cubicBezTo>
                    <a:pt x="200" y="114"/>
                    <a:pt x="197" y="118"/>
                    <a:pt x="197" y="118"/>
                  </a:cubicBezTo>
                  <a:cubicBezTo>
                    <a:pt x="197" y="118"/>
                    <a:pt x="194" y="118"/>
                    <a:pt x="194" y="119"/>
                  </a:cubicBezTo>
                  <a:cubicBezTo>
                    <a:pt x="194" y="119"/>
                    <a:pt x="192" y="122"/>
                    <a:pt x="192" y="122"/>
                  </a:cubicBezTo>
                  <a:cubicBezTo>
                    <a:pt x="192" y="130"/>
                    <a:pt x="192" y="130"/>
                    <a:pt x="192" y="130"/>
                  </a:cubicBezTo>
                  <a:cubicBezTo>
                    <a:pt x="192" y="130"/>
                    <a:pt x="189" y="133"/>
                    <a:pt x="188" y="133"/>
                  </a:cubicBezTo>
                  <a:cubicBezTo>
                    <a:pt x="188" y="133"/>
                    <a:pt x="186" y="134"/>
                    <a:pt x="186" y="134"/>
                  </a:cubicBezTo>
                  <a:close/>
                  <a:moveTo>
                    <a:pt x="34" y="64"/>
                  </a:moveTo>
                  <a:cubicBezTo>
                    <a:pt x="34" y="63"/>
                    <a:pt x="36" y="56"/>
                    <a:pt x="36" y="56"/>
                  </a:cubicBezTo>
                  <a:cubicBezTo>
                    <a:pt x="36" y="56"/>
                    <a:pt x="31" y="53"/>
                    <a:pt x="31" y="52"/>
                  </a:cubicBezTo>
                  <a:cubicBezTo>
                    <a:pt x="31" y="52"/>
                    <a:pt x="31" y="47"/>
                    <a:pt x="31" y="47"/>
                  </a:cubicBezTo>
                  <a:cubicBezTo>
                    <a:pt x="31" y="47"/>
                    <a:pt x="30" y="44"/>
                    <a:pt x="30" y="44"/>
                  </a:cubicBezTo>
                  <a:cubicBezTo>
                    <a:pt x="30" y="44"/>
                    <a:pt x="26" y="43"/>
                    <a:pt x="26" y="43"/>
                  </a:cubicBezTo>
                  <a:cubicBezTo>
                    <a:pt x="26" y="43"/>
                    <a:pt x="24" y="41"/>
                    <a:pt x="24" y="41"/>
                  </a:cubicBezTo>
                  <a:cubicBezTo>
                    <a:pt x="23" y="44"/>
                    <a:pt x="23" y="44"/>
                    <a:pt x="23" y="44"/>
                  </a:cubicBezTo>
                  <a:cubicBezTo>
                    <a:pt x="19" y="42"/>
                    <a:pt x="19" y="42"/>
                    <a:pt x="19" y="42"/>
                  </a:cubicBezTo>
                  <a:cubicBezTo>
                    <a:pt x="0" y="76"/>
                    <a:pt x="0" y="76"/>
                    <a:pt x="0" y="76"/>
                  </a:cubicBezTo>
                  <a:cubicBezTo>
                    <a:pt x="1" y="76"/>
                    <a:pt x="1" y="77"/>
                    <a:pt x="1" y="78"/>
                  </a:cubicBezTo>
                  <a:cubicBezTo>
                    <a:pt x="4" y="82"/>
                    <a:pt x="7" y="87"/>
                    <a:pt x="10" y="91"/>
                  </a:cubicBezTo>
                  <a:cubicBezTo>
                    <a:pt x="16" y="83"/>
                    <a:pt x="27" y="80"/>
                    <a:pt x="36" y="74"/>
                  </a:cubicBezTo>
                  <a:cubicBezTo>
                    <a:pt x="37" y="74"/>
                    <a:pt x="37" y="74"/>
                    <a:pt x="37" y="73"/>
                  </a:cubicBezTo>
                  <a:cubicBezTo>
                    <a:pt x="37" y="72"/>
                    <a:pt x="35" y="69"/>
                    <a:pt x="35" y="68"/>
                  </a:cubicBezTo>
                  <a:cubicBezTo>
                    <a:pt x="35" y="68"/>
                    <a:pt x="34" y="65"/>
                    <a:pt x="34" y="64"/>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3" name="Freeform 86">
              <a:extLst>
                <a:ext uri="{FF2B5EF4-FFF2-40B4-BE49-F238E27FC236}">
                  <a16:creationId xmlns:a16="http://schemas.microsoft.com/office/drawing/2014/main" xmlns="" id="{FFAAE346-2CC1-A7BA-CA79-93E45B87F80B}"/>
                </a:ext>
              </a:extLst>
            </p:cNvPr>
            <p:cNvSpPr>
              <a:spLocks/>
            </p:cNvSpPr>
            <p:nvPr/>
          </p:nvSpPr>
          <p:spPr bwMode="auto">
            <a:xfrm>
              <a:off x="3390900" y="5006975"/>
              <a:ext cx="760413" cy="1047750"/>
            </a:xfrm>
            <a:custGeom>
              <a:avLst/>
              <a:gdLst>
                <a:gd name="T0" fmla="*/ 2124989337 w 200"/>
                <a:gd name="T1" fmla="*/ 464515200 h 275"/>
                <a:gd name="T2" fmla="*/ 2009341926 w 200"/>
                <a:gd name="T3" fmla="*/ 319354200 h 275"/>
                <a:gd name="T4" fmla="*/ 1965975572 w 200"/>
                <a:gd name="T5" fmla="*/ 174193200 h 275"/>
                <a:gd name="T6" fmla="*/ 1590126239 w 200"/>
                <a:gd name="T7" fmla="*/ 29032200 h 275"/>
                <a:gd name="T8" fmla="*/ 1329924316 w 200"/>
                <a:gd name="T9" fmla="*/ 87096600 h 275"/>
                <a:gd name="T10" fmla="*/ 1373290670 w 200"/>
                <a:gd name="T11" fmla="*/ 217741500 h 275"/>
                <a:gd name="T12" fmla="*/ 1113088747 w 200"/>
                <a:gd name="T13" fmla="*/ 275805900 h 275"/>
                <a:gd name="T14" fmla="*/ 896253178 w 200"/>
                <a:gd name="T15" fmla="*/ 377418600 h 275"/>
                <a:gd name="T16" fmla="*/ 838431374 w 200"/>
                <a:gd name="T17" fmla="*/ 479031300 h 275"/>
                <a:gd name="T18" fmla="*/ 954074983 w 200"/>
                <a:gd name="T19" fmla="*/ 638708400 h 275"/>
                <a:gd name="T20" fmla="*/ 1069722394 w 200"/>
                <a:gd name="T21" fmla="*/ 856449900 h 275"/>
                <a:gd name="T22" fmla="*/ 997441336 w 200"/>
                <a:gd name="T23" fmla="*/ 958062600 h 275"/>
                <a:gd name="T24" fmla="*/ 1011900589 w 200"/>
                <a:gd name="T25" fmla="*/ 1161288000 h 275"/>
                <a:gd name="T26" fmla="*/ 766150316 w 200"/>
                <a:gd name="T27" fmla="*/ 1611287100 h 275"/>
                <a:gd name="T28" fmla="*/ 462582040 w 200"/>
                <a:gd name="T29" fmla="*/ 1727415900 h 275"/>
                <a:gd name="T30" fmla="*/ 245746471 w 200"/>
                <a:gd name="T31" fmla="*/ 1654835400 h 275"/>
                <a:gd name="T32" fmla="*/ 202380118 w 200"/>
                <a:gd name="T33" fmla="*/ 1872576900 h 275"/>
                <a:gd name="T34" fmla="*/ 202380118 w 200"/>
                <a:gd name="T35" fmla="*/ 2032254000 h 275"/>
                <a:gd name="T36" fmla="*/ 72277256 w 200"/>
                <a:gd name="T37" fmla="*/ 2147483646 h 275"/>
                <a:gd name="T38" fmla="*/ 202380118 w 200"/>
                <a:gd name="T39" fmla="*/ 2147483646 h 275"/>
                <a:gd name="T40" fmla="*/ 72277256 w 200"/>
                <a:gd name="T41" fmla="*/ 2147483646 h 275"/>
                <a:gd name="T42" fmla="*/ 28910902 w 200"/>
                <a:gd name="T43" fmla="*/ 2147483646 h 275"/>
                <a:gd name="T44" fmla="*/ 231291020 w 200"/>
                <a:gd name="T45" fmla="*/ 2147483646 h 275"/>
                <a:gd name="T46" fmla="*/ 375849334 w 200"/>
                <a:gd name="T47" fmla="*/ 2147483646 h 275"/>
                <a:gd name="T48" fmla="*/ 419215687 w 200"/>
                <a:gd name="T49" fmla="*/ 2147483646 h 275"/>
                <a:gd name="T50" fmla="*/ 448126589 w 200"/>
                <a:gd name="T51" fmla="*/ 2147483646 h 275"/>
                <a:gd name="T52" fmla="*/ 636051256 w 200"/>
                <a:gd name="T53" fmla="*/ 2147483646 h 275"/>
                <a:gd name="T54" fmla="*/ 679417609 w 200"/>
                <a:gd name="T55" fmla="*/ 2147483646 h 275"/>
                <a:gd name="T56" fmla="*/ 679417609 w 200"/>
                <a:gd name="T57" fmla="*/ 2147483646 h 275"/>
                <a:gd name="T58" fmla="*/ 838431374 w 200"/>
                <a:gd name="T59" fmla="*/ 2147483646 h 275"/>
                <a:gd name="T60" fmla="*/ 867342276 w 200"/>
                <a:gd name="T61" fmla="*/ 2147483646 h 275"/>
                <a:gd name="T62" fmla="*/ 925164081 w 200"/>
                <a:gd name="T63" fmla="*/ 2147483646 h 275"/>
                <a:gd name="T64" fmla="*/ 968530434 w 200"/>
                <a:gd name="T65" fmla="*/ 2147483646 h 275"/>
                <a:gd name="T66" fmla="*/ 968530434 w 200"/>
                <a:gd name="T67" fmla="*/ 2147483646 h 275"/>
                <a:gd name="T68" fmla="*/ 1011900589 w 200"/>
                <a:gd name="T69" fmla="*/ 2147483646 h 275"/>
                <a:gd name="T70" fmla="*/ 997441336 w 200"/>
                <a:gd name="T71" fmla="*/ 2147483646 h 275"/>
                <a:gd name="T72" fmla="*/ 1026356041 w 200"/>
                <a:gd name="T73" fmla="*/ 2147483646 h 275"/>
                <a:gd name="T74" fmla="*/ 1141999650 w 200"/>
                <a:gd name="T75" fmla="*/ 2147483646 h 275"/>
                <a:gd name="T76" fmla="*/ 1199821454 w 200"/>
                <a:gd name="T77" fmla="*/ 2147483646 h 275"/>
                <a:gd name="T78" fmla="*/ 1257647061 w 200"/>
                <a:gd name="T79" fmla="*/ 2147483646 h 275"/>
                <a:gd name="T80" fmla="*/ 1373290670 w 200"/>
                <a:gd name="T81" fmla="*/ 2147483646 h 275"/>
                <a:gd name="T82" fmla="*/ 1344379767 w 200"/>
                <a:gd name="T83" fmla="*/ 2147483646 h 275"/>
                <a:gd name="T84" fmla="*/ 1503393532 w 200"/>
                <a:gd name="T85" fmla="*/ 2147483646 h 275"/>
                <a:gd name="T86" fmla="*/ 1546759885 w 200"/>
                <a:gd name="T87" fmla="*/ 2147483646 h 275"/>
                <a:gd name="T88" fmla="*/ 1734684552 w 200"/>
                <a:gd name="T89" fmla="*/ 2147483646 h 275"/>
                <a:gd name="T90" fmla="*/ 1778050906 w 200"/>
                <a:gd name="T91" fmla="*/ 2147483646 h 275"/>
                <a:gd name="T92" fmla="*/ 1908153768 w 200"/>
                <a:gd name="T93" fmla="*/ 2147483646 h 275"/>
                <a:gd name="T94" fmla="*/ 1749140003 w 200"/>
                <a:gd name="T95" fmla="*/ 2147483646 h 275"/>
                <a:gd name="T96" fmla="*/ 1835872710 w 200"/>
                <a:gd name="T97" fmla="*/ 2046770100 h 275"/>
                <a:gd name="T98" fmla="*/ 1792506357 w 200"/>
                <a:gd name="T99" fmla="*/ 1901609100 h 275"/>
                <a:gd name="T100" fmla="*/ 2096074632 w 200"/>
                <a:gd name="T101" fmla="*/ 1654835400 h 275"/>
                <a:gd name="T102" fmla="*/ 2147483646 w 200"/>
                <a:gd name="T103" fmla="*/ 1306449000 h 275"/>
                <a:gd name="T104" fmla="*/ 2147483646 w 200"/>
                <a:gd name="T105" fmla="*/ 987094800 h 275"/>
                <a:gd name="T106" fmla="*/ 2147483646 w 200"/>
                <a:gd name="T107" fmla="*/ 667740600 h 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0" h="275">
                  <a:moveTo>
                    <a:pt x="178" y="22"/>
                  </a:moveTo>
                  <a:cubicBezTo>
                    <a:pt x="161" y="27"/>
                    <a:pt x="161" y="27"/>
                    <a:pt x="161" y="27"/>
                  </a:cubicBezTo>
                  <a:cubicBezTo>
                    <a:pt x="147" y="32"/>
                    <a:pt x="147" y="32"/>
                    <a:pt x="147" y="32"/>
                  </a:cubicBezTo>
                  <a:cubicBezTo>
                    <a:pt x="142" y="27"/>
                    <a:pt x="142" y="27"/>
                    <a:pt x="142" y="27"/>
                  </a:cubicBezTo>
                  <a:cubicBezTo>
                    <a:pt x="138" y="26"/>
                    <a:pt x="138" y="26"/>
                    <a:pt x="138" y="26"/>
                  </a:cubicBezTo>
                  <a:cubicBezTo>
                    <a:pt x="139" y="22"/>
                    <a:pt x="139" y="22"/>
                    <a:pt x="139" y="22"/>
                  </a:cubicBezTo>
                  <a:cubicBezTo>
                    <a:pt x="141" y="18"/>
                    <a:pt x="141" y="18"/>
                    <a:pt x="141" y="18"/>
                  </a:cubicBezTo>
                  <a:cubicBezTo>
                    <a:pt x="140" y="15"/>
                    <a:pt x="140" y="15"/>
                    <a:pt x="140" y="15"/>
                  </a:cubicBezTo>
                  <a:cubicBezTo>
                    <a:pt x="136" y="12"/>
                    <a:pt x="136" y="12"/>
                    <a:pt x="136" y="12"/>
                  </a:cubicBezTo>
                  <a:cubicBezTo>
                    <a:pt x="127" y="7"/>
                    <a:pt x="127" y="7"/>
                    <a:pt x="127" y="7"/>
                  </a:cubicBezTo>
                  <a:cubicBezTo>
                    <a:pt x="118" y="2"/>
                    <a:pt x="118" y="2"/>
                    <a:pt x="118" y="2"/>
                  </a:cubicBezTo>
                  <a:cubicBezTo>
                    <a:pt x="110" y="2"/>
                    <a:pt x="110" y="2"/>
                    <a:pt x="110" y="2"/>
                  </a:cubicBezTo>
                  <a:cubicBezTo>
                    <a:pt x="106" y="0"/>
                    <a:pt x="106" y="0"/>
                    <a:pt x="106" y="0"/>
                  </a:cubicBezTo>
                  <a:cubicBezTo>
                    <a:pt x="100" y="4"/>
                    <a:pt x="100" y="4"/>
                    <a:pt x="100" y="4"/>
                  </a:cubicBezTo>
                  <a:cubicBezTo>
                    <a:pt x="92" y="6"/>
                    <a:pt x="92" y="6"/>
                    <a:pt x="92" y="6"/>
                  </a:cubicBezTo>
                  <a:cubicBezTo>
                    <a:pt x="97" y="9"/>
                    <a:pt x="97" y="9"/>
                    <a:pt x="97" y="9"/>
                  </a:cubicBezTo>
                  <a:cubicBezTo>
                    <a:pt x="97" y="12"/>
                    <a:pt x="97" y="12"/>
                    <a:pt x="97" y="12"/>
                  </a:cubicBezTo>
                  <a:cubicBezTo>
                    <a:pt x="95" y="15"/>
                    <a:pt x="95" y="15"/>
                    <a:pt x="95" y="15"/>
                  </a:cubicBezTo>
                  <a:cubicBezTo>
                    <a:pt x="91" y="16"/>
                    <a:pt x="91" y="16"/>
                    <a:pt x="91" y="16"/>
                  </a:cubicBezTo>
                  <a:cubicBezTo>
                    <a:pt x="84" y="17"/>
                    <a:pt x="84" y="17"/>
                    <a:pt x="84" y="17"/>
                  </a:cubicBezTo>
                  <a:cubicBezTo>
                    <a:pt x="77" y="19"/>
                    <a:pt x="77" y="19"/>
                    <a:pt x="77" y="19"/>
                  </a:cubicBezTo>
                  <a:cubicBezTo>
                    <a:pt x="73" y="18"/>
                    <a:pt x="73" y="18"/>
                    <a:pt x="73" y="18"/>
                  </a:cubicBezTo>
                  <a:cubicBezTo>
                    <a:pt x="68" y="19"/>
                    <a:pt x="68" y="19"/>
                    <a:pt x="68" y="19"/>
                  </a:cubicBezTo>
                  <a:cubicBezTo>
                    <a:pt x="62" y="26"/>
                    <a:pt x="62" y="26"/>
                    <a:pt x="62" y="26"/>
                  </a:cubicBezTo>
                  <a:cubicBezTo>
                    <a:pt x="58" y="27"/>
                    <a:pt x="58" y="27"/>
                    <a:pt x="58" y="27"/>
                  </a:cubicBezTo>
                  <a:cubicBezTo>
                    <a:pt x="55" y="28"/>
                    <a:pt x="55" y="28"/>
                    <a:pt x="55" y="28"/>
                  </a:cubicBezTo>
                  <a:cubicBezTo>
                    <a:pt x="58" y="33"/>
                    <a:pt x="58" y="33"/>
                    <a:pt x="58" y="33"/>
                  </a:cubicBezTo>
                  <a:cubicBezTo>
                    <a:pt x="58" y="38"/>
                    <a:pt x="58" y="38"/>
                    <a:pt x="58" y="38"/>
                  </a:cubicBezTo>
                  <a:cubicBezTo>
                    <a:pt x="61" y="41"/>
                    <a:pt x="61" y="41"/>
                    <a:pt x="61" y="41"/>
                  </a:cubicBezTo>
                  <a:cubicBezTo>
                    <a:pt x="66" y="44"/>
                    <a:pt x="66" y="44"/>
                    <a:pt x="66" y="44"/>
                  </a:cubicBezTo>
                  <a:cubicBezTo>
                    <a:pt x="69" y="48"/>
                    <a:pt x="69" y="48"/>
                    <a:pt x="69" y="48"/>
                  </a:cubicBezTo>
                  <a:cubicBezTo>
                    <a:pt x="69" y="53"/>
                    <a:pt x="69" y="53"/>
                    <a:pt x="69" y="53"/>
                  </a:cubicBezTo>
                  <a:cubicBezTo>
                    <a:pt x="74" y="59"/>
                    <a:pt x="74" y="59"/>
                    <a:pt x="74" y="59"/>
                  </a:cubicBezTo>
                  <a:cubicBezTo>
                    <a:pt x="74" y="62"/>
                    <a:pt x="74" y="62"/>
                    <a:pt x="74" y="62"/>
                  </a:cubicBezTo>
                  <a:cubicBezTo>
                    <a:pt x="72" y="64"/>
                    <a:pt x="72" y="64"/>
                    <a:pt x="72" y="64"/>
                  </a:cubicBezTo>
                  <a:cubicBezTo>
                    <a:pt x="69" y="66"/>
                    <a:pt x="69" y="66"/>
                    <a:pt x="69" y="66"/>
                  </a:cubicBezTo>
                  <a:cubicBezTo>
                    <a:pt x="69" y="66"/>
                    <a:pt x="67" y="71"/>
                    <a:pt x="67" y="71"/>
                  </a:cubicBezTo>
                  <a:cubicBezTo>
                    <a:pt x="67" y="72"/>
                    <a:pt x="67" y="75"/>
                    <a:pt x="67" y="75"/>
                  </a:cubicBezTo>
                  <a:cubicBezTo>
                    <a:pt x="70" y="80"/>
                    <a:pt x="70" y="80"/>
                    <a:pt x="70" y="80"/>
                  </a:cubicBezTo>
                  <a:cubicBezTo>
                    <a:pt x="68" y="84"/>
                    <a:pt x="68" y="84"/>
                    <a:pt x="68" y="84"/>
                  </a:cubicBezTo>
                  <a:cubicBezTo>
                    <a:pt x="55" y="98"/>
                    <a:pt x="55" y="98"/>
                    <a:pt x="55" y="98"/>
                  </a:cubicBezTo>
                  <a:cubicBezTo>
                    <a:pt x="53" y="111"/>
                    <a:pt x="53" y="111"/>
                    <a:pt x="53" y="111"/>
                  </a:cubicBezTo>
                  <a:cubicBezTo>
                    <a:pt x="44" y="111"/>
                    <a:pt x="44" y="111"/>
                    <a:pt x="44" y="111"/>
                  </a:cubicBezTo>
                  <a:cubicBezTo>
                    <a:pt x="35" y="119"/>
                    <a:pt x="35" y="119"/>
                    <a:pt x="35" y="119"/>
                  </a:cubicBezTo>
                  <a:cubicBezTo>
                    <a:pt x="32" y="119"/>
                    <a:pt x="32" y="119"/>
                    <a:pt x="32" y="119"/>
                  </a:cubicBezTo>
                  <a:cubicBezTo>
                    <a:pt x="27" y="111"/>
                    <a:pt x="27" y="111"/>
                    <a:pt x="27" y="111"/>
                  </a:cubicBezTo>
                  <a:cubicBezTo>
                    <a:pt x="21" y="113"/>
                    <a:pt x="21" y="113"/>
                    <a:pt x="21" y="113"/>
                  </a:cubicBezTo>
                  <a:cubicBezTo>
                    <a:pt x="17" y="114"/>
                    <a:pt x="17" y="114"/>
                    <a:pt x="17" y="114"/>
                  </a:cubicBezTo>
                  <a:cubicBezTo>
                    <a:pt x="16" y="122"/>
                    <a:pt x="16" y="122"/>
                    <a:pt x="16" y="122"/>
                  </a:cubicBezTo>
                  <a:cubicBezTo>
                    <a:pt x="19" y="124"/>
                    <a:pt x="19" y="124"/>
                    <a:pt x="19" y="124"/>
                  </a:cubicBezTo>
                  <a:cubicBezTo>
                    <a:pt x="14" y="129"/>
                    <a:pt x="14" y="129"/>
                    <a:pt x="14" y="129"/>
                  </a:cubicBezTo>
                  <a:cubicBezTo>
                    <a:pt x="11" y="133"/>
                    <a:pt x="11" y="133"/>
                    <a:pt x="11" y="133"/>
                  </a:cubicBezTo>
                  <a:cubicBezTo>
                    <a:pt x="11" y="136"/>
                    <a:pt x="11" y="136"/>
                    <a:pt x="11" y="136"/>
                  </a:cubicBezTo>
                  <a:cubicBezTo>
                    <a:pt x="14" y="140"/>
                    <a:pt x="14" y="140"/>
                    <a:pt x="14" y="140"/>
                  </a:cubicBezTo>
                  <a:cubicBezTo>
                    <a:pt x="12" y="141"/>
                    <a:pt x="12" y="141"/>
                    <a:pt x="12" y="141"/>
                  </a:cubicBezTo>
                  <a:cubicBezTo>
                    <a:pt x="8" y="142"/>
                    <a:pt x="8" y="142"/>
                    <a:pt x="8" y="142"/>
                  </a:cubicBezTo>
                  <a:cubicBezTo>
                    <a:pt x="5" y="151"/>
                    <a:pt x="5" y="151"/>
                    <a:pt x="5" y="151"/>
                  </a:cubicBezTo>
                  <a:cubicBezTo>
                    <a:pt x="8" y="154"/>
                    <a:pt x="8" y="154"/>
                    <a:pt x="8" y="154"/>
                  </a:cubicBezTo>
                  <a:cubicBezTo>
                    <a:pt x="7" y="169"/>
                    <a:pt x="7" y="169"/>
                    <a:pt x="7" y="169"/>
                  </a:cubicBezTo>
                  <a:cubicBezTo>
                    <a:pt x="14" y="183"/>
                    <a:pt x="14" y="183"/>
                    <a:pt x="14" y="183"/>
                  </a:cubicBezTo>
                  <a:cubicBezTo>
                    <a:pt x="17" y="192"/>
                    <a:pt x="17" y="192"/>
                    <a:pt x="17" y="192"/>
                  </a:cubicBezTo>
                  <a:cubicBezTo>
                    <a:pt x="6" y="191"/>
                    <a:pt x="6" y="191"/>
                    <a:pt x="6" y="191"/>
                  </a:cubicBezTo>
                  <a:cubicBezTo>
                    <a:pt x="5" y="193"/>
                    <a:pt x="5" y="193"/>
                    <a:pt x="5" y="193"/>
                  </a:cubicBezTo>
                  <a:cubicBezTo>
                    <a:pt x="4" y="194"/>
                    <a:pt x="4" y="194"/>
                    <a:pt x="4" y="194"/>
                  </a:cubicBezTo>
                  <a:cubicBezTo>
                    <a:pt x="0" y="194"/>
                    <a:pt x="0" y="194"/>
                    <a:pt x="0" y="194"/>
                  </a:cubicBezTo>
                  <a:cubicBezTo>
                    <a:pt x="0" y="194"/>
                    <a:pt x="2" y="196"/>
                    <a:pt x="2" y="196"/>
                  </a:cubicBezTo>
                  <a:cubicBezTo>
                    <a:pt x="3" y="196"/>
                    <a:pt x="8" y="198"/>
                    <a:pt x="8" y="198"/>
                  </a:cubicBezTo>
                  <a:cubicBezTo>
                    <a:pt x="8" y="198"/>
                    <a:pt x="12" y="205"/>
                    <a:pt x="12" y="206"/>
                  </a:cubicBezTo>
                  <a:cubicBezTo>
                    <a:pt x="13" y="206"/>
                    <a:pt x="15" y="209"/>
                    <a:pt x="16" y="209"/>
                  </a:cubicBezTo>
                  <a:cubicBezTo>
                    <a:pt x="16" y="209"/>
                    <a:pt x="21" y="205"/>
                    <a:pt x="21" y="205"/>
                  </a:cubicBezTo>
                  <a:cubicBezTo>
                    <a:pt x="24" y="208"/>
                    <a:pt x="24" y="208"/>
                    <a:pt x="24" y="208"/>
                  </a:cubicBezTo>
                  <a:cubicBezTo>
                    <a:pt x="26" y="209"/>
                    <a:pt x="26" y="209"/>
                    <a:pt x="26" y="209"/>
                  </a:cubicBezTo>
                  <a:cubicBezTo>
                    <a:pt x="26" y="211"/>
                    <a:pt x="26" y="211"/>
                    <a:pt x="26" y="211"/>
                  </a:cubicBezTo>
                  <a:cubicBezTo>
                    <a:pt x="27" y="216"/>
                    <a:pt x="27" y="216"/>
                    <a:pt x="27" y="216"/>
                  </a:cubicBezTo>
                  <a:cubicBezTo>
                    <a:pt x="29" y="221"/>
                    <a:pt x="29" y="221"/>
                    <a:pt x="29" y="221"/>
                  </a:cubicBezTo>
                  <a:cubicBezTo>
                    <a:pt x="31" y="223"/>
                    <a:pt x="31" y="223"/>
                    <a:pt x="31" y="223"/>
                  </a:cubicBezTo>
                  <a:cubicBezTo>
                    <a:pt x="31" y="229"/>
                    <a:pt x="31" y="229"/>
                    <a:pt x="31" y="229"/>
                  </a:cubicBezTo>
                  <a:cubicBezTo>
                    <a:pt x="31" y="229"/>
                    <a:pt x="31" y="232"/>
                    <a:pt x="31" y="232"/>
                  </a:cubicBezTo>
                  <a:cubicBezTo>
                    <a:pt x="31" y="232"/>
                    <a:pt x="34" y="239"/>
                    <a:pt x="34" y="239"/>
                  </a:cubicBezTo>
                  <a:cubicBezTo>
                    <a:pt x="41" y="245"/>
                    <a:pt x="41" y="245"/>
                    <a:pt x="41" y="245"/>
                  </a:cubicBezTo>
                  <a:cubicBezTo>
                    <a:pt x="44" y="247"/>
                    <a:pt x="44" y="247"/>
                    <a:pt x="44" y="247"/>
                  </a:cubicBezTo>
                  <a:cubicBezTo>
                    <a:pt x="45" y="251"/>
                    <a:pt x="45" y="251"/>
                    <a:pt x="45" y="251"/>
                  </a:cubicBezTo>
                  <a:cubicBezTo>
                    <a:pt x="47" y="253"/>
                    <a:pt x="49" y="254"/>
                    <a:pt x="51" y="254"/>
                  </a:cubicBezTo>
                  <a:cubicBezTo>
                    <a:pt x="50" y="252"/>
                    <a:pt x="48" y="249"/>
                    <a:pt x="47" y="247"/>
                  </a:cubicBezTo>
                  <a:cubicBezTo>
                    <a:pt x="46" y="245"/>
                    <a:pt x="45" y="244"/>
                    <a:pt x="44" y="243"/>
                  </a:cubicBezTo>
                  <a:cubicBezTo>
                    <a:pt x="43" y="242"/>
                    <a:pt x="41" y="241"/>
                    <a:pt x="41" y="239"/>
                  </a:cubicBezTo>
                  <a:cubicBezTo>
                    <a:pt x="43" y="240"/>
                    <a:pt x="45" y="242"/>
                    <a:pt x="47" y="244"/>
                  </a:cubicBezTo>
                  <a:cubicBezTo>
                    <a:pt x="48" y="245"/>
                    <a:pt x="49" y="247"/>
                    <a:pt x="51" y="247"/>
                  </a:cubicBezTo>
                  <a:cubicBezTo>
                    <a:pt x="53" y="247"/>
                    <a:pt x="54" y="245"/>
                    <a:pt x="55" y="243"/>
                  </a:cubicBezTo>
                  <a:cubicBezTo>
                    <a:pt x="55" y="242"/>
                    <a:pt x="57" y="240"/>
                    <a:pt x="58" y="240"/>
                  </a:cubicBezTo>
                  <a:cubicBezTo>
                    <a:pt x="58" y="244"/>
                    <a:pt x="53" y="246"/>
                    <a:pt x="53" y="249"/>
                  </a:cubicBezTo>
                  <a:cubicBezTo>
                    <a:pt x="54" y="252"/>
                    <a:pt x="58" y="253"/>
                    <a:pt x="58" y="256"/>
                  </a:cubicBezTo>
                  <a:cubicBezTo>
                    <a:pt x="59" y="256"/>
                    <a:pt x="60" y="258"/>
                    <a:pt x="60" y="259"/>
                  </a:cubicBezTo>
                  <a:cubicBezTo>
                    <a:pt x="60" y="260"/>
                    <a:pt x="60" y="260"/>
                    <a:pt x="60" y="260"/>
                  </a:cubicBezTo>
                  <a:cubicBezTo>
                    <a:pt x="60" y="261"/>
                    <a:pt x="60" y="261"/>
                    <a:pt x="61" y="261"/>
                  </a:cubicBezTo>
                  <a:cubicBezTo>
                    <a:pt x="62" y="262"/>
                    <a:pt x="63" y="263"/>
                    <a:pt x="64" y="264"/>
                  </a:cubicBezTo>
                  <a:cubicBezTo>
                    <a:pt x="64" y="264"/>
                    <a:pt x="65" y="264"/>
                    <a:pt x="65" y="264"/>
                  </a:cubicBezTo>
                  <a:cubicBezTo>
                    <a:pt x="65" y="264"/>
                    <a:pt x="65" y="264"/>
                    <a:pt x="65" y="264"/>
                  </a:cubicBezTo>
                  <a:cubicBezTo>
                    <a:pt x="66" y="263"/>
                    <a:pt x="67" y="262"/>
                    <a:pt x="67" y="261"/>
                  </a:cubicBezTo>
                  <a:cubicBezTo>
                    <a:pt x="68" y="260"/>
                    <a:pt x="68" y="260"/>
                    <a:pt x="68" y="260"/>
                  </a:cubicBezTo>
                  <a:cubicBezTo>
                    <a:pt x="68" y="259"/>
                    <a:pt x="68" y="258"/>
                    <a:pt x="68" y="258"/>
                  </a:cubicBezTo>
                  <a:cubicBezTo>
                    <a:pt x="68" y="257"/>
                    <a:pt x="67" y="256"/>
                    <a:pt x="67" y="255"/>
                  </a:cubicBezTo>
                  <a:cubicBezTo>
                    <a:pt x="67" y="255"/>
                    <a:pt x="67" y="253"/>
                    <a:pt x="67" y="253"/>
                  </a:cubicBezTo>
                  <a:cubicBezTo>
                    <a:pt x="68" y="253"/>
                    <a:pt x="68" y="254"/>
                    <a:pt x="69" y="255"/>
                  </a:cubicBezTo>
                  <a:cubicBezTo>
                    <a:pt x="69" y="255"/>
                    <a:pt x="69" y="256"/>
                    <a:pt x="70" y="257"/>
                  </a:cubicBezTo>
                  <a:cubicBezTo>
                    <a:pt x="70" y="258"/>
                    <a:pt x="70" y="260"/>
                    <a:pt x="69" y="262"/>
                  </a:cubicBezTo>
                  <a:cubicBezTo>
                    <a:pt x="69" y="262"/>
                    <a:pt x="69" y="263"/>
                    <a:pt x="69" y="263"/>
                  </a:cubicBezTo>
                  <a:cubicBezTo>
                    <a:pt x="69" y="264"/>
                    <a:pt x="69" y="264"/>
                    <a:pt x="69" y="265"/>
                  </a:cubicBezTo>
                  <a:cubicBezTo>
                    <a:pt x="70" y="266"/>
                    <a:pt x="70" y="267"/>
                    <a:pt x="70" y="268"/>
                  </a:cubicBezTo>
                  <a:cubicBezTo>
                    <a:pt x="70" y="268"/>
                    <a:pt x="70" y="268"/>
                    <a:pt x="71" y="269"/>
                  </a:cubicBezTo>
                  <a:cubicBezTo>
                    <a:pt x="71" y="269"/>
                    <a:pt x="71" y="269"/>
                    <a:pt x="71" y="269"/>
                  </a:cubicBezTo>
                  <a:cubicBezTo>
                    <a:pt x="73" y="269"/>
                    <a:pt x="74" y="269"/>
                    <a:pt x="76" y="269"/>
                  </a:cubicBezTo>
                  <a:cubicBezTo>
                    <a:pt x="76" y="269"/>
                    <a:pt x="77" y="273"/>
                    <a:pt x="77" y="273"/>
                  </a:cubicBezTo>
                  <a:cubicBezTo>
                    <a:pt x="77" y="274"/>
                    <a:pt x="79" y="275"/>
                    <a:pt x="79" y="275"/>
                  </a:cubicBezTo>
                  <a:cubicBezTo>
                    <a:pt x="79" y="275"/>
                    <a:pt x="82" y="274"/>
                    <a:pt x="82" y="273"/>
                  </a:cubicBezTo>
                  <a:cubicBezTo>
                    <a:pt x="83" y="272"/>
                    <a:pt x="83" y="270"/>
                    <a:pt x="83" y="269"/>
                  </a:cubicBezTo>
                  <a:cubicBezTo>
                    <a:pt x="83" y="269"/>
                    <a:pt x="83" y="266"/>
                    <a:pt x="83" y="266"/>
                  </a:cubicBezTo>
                  <a:cubicBezTo>
                    <a:pt x="84" y="264"/>
                    <a:pt x="84" y="264"/>
                    <a:pt x="84" y="264"/>
                  </a:cubicBezTo>
                  <a:cubicBezTo>
                    <a:pt x="85" y="261"/>
                    <a:pt x="85" y="261"/>
                    <a:pt x="85" y="261"/>
                  </a:cubicBezTo>
                  <a:cubicBezTo>
                    <a:pt x="85" y="261"/>
                    <a:pt x="87" y="260"/>
                    <a:pt x="87" y="260"/>
                  </a:cubicBezTo>
                  <a:cubicBezTo>
                    <a:pt x="88" y="259"/>
                    <a:pt x="92" y="259"/>
                    <a:pt x="92" y="259"/>
                  </a:cubicBezTo>
                  <a:cubicBezTo>
                    <a:pt x="92" y="258"/>
                    <a:pt x="96" y="258"/>
                    <a:pt x="96" y="258"/>
                  </a:cubicBezTo>
                  <a:cubicBezTo>
                    <a:pt x="96" y="258"/>
                    <a:pt x="95" y="256"/>
                    <a:pt x="95" y="255"/>
                  </a:cubicBezTo>
                  <a:cubicBezTo>
                    <a:pt x="95" y="255"/>
                    <a:pt x="94" y="254"/>
                    <a:pt x="94" y="254"/>
                  </a:cubicBezTo>
                  <a:cubicBezTo>
                    <a:pt x="94" y="253"/>
                    <a:pt x="94" y="252"/>
                    <a:pt x="94" y="252"/>
                  </a:cubicBezTo>
                  <a:cubicBezTo>
                    <a:pt x="93" y="250"/>
                    <a:pt x="93" y="250"/>
                    <a:pt x="93" y="250"/>
                  </a:cubicBezTo>
                  <a:cubicBezTo>
                    <a:pt x="98" y="247"/>
                    <a:pt x="98" y="247"/>
                    <a:pt x="98" y="247"/>
                  </a:cubicBezTo>
                  <a:cubicBezTo>
                    <a:pt x="98" y="243"/>
                    <a:pt x="98" y="243"/>
                    <a:pt x="98" y="243"/>
                  </a:cubicBezTo>
                  <a:cubicBezTo>
                    <a:pt x="104" y="238"/>
                    <a:pt x="104" y="238"/>
                    <a:pt x="104" y="238"/>
                  </a:cubicBezTo>
                  <a:cubicBezTo>
                    <a:pt x="104" y="237"/>
                    <a:pt x="104" y="237"/>
                    <a:pt x="104" y="237"/>
                  </a:cubicBezTo>
                  <a:cubicBezTo>
                    <a:pt x="103" y="235"/>
                    <a:pt x="103" y="235"/>
                    <a:pt x="103" y="235"/>
                  </a:cubicBezTo>
                  <a:cubicBezTo>
                    <a:pt x="107" y="232"/>
                    <a:pt x="107" y="232"/>
                    <a:pt x="107" y="232"/>
                  </a:cubicBezTo>
                  <a:cubicBezTo>
                    <a:pt x="107" y="227"/>
                    <a:pt x="107" y="227"/>
                    <a:pt x="107" y="227"/>
                  </a:cubicBezTo>
                  <a:cubicBezTo>
                    <a:pt x="115" y="222"/>
                    <a:pt x="115" y="222"/>
                    <a:pt x="115" y="222"/>
                  </a:cubicBezTo>
                  <a:cubicBezTo>
                    <a:pt x="120" y="213"/>
                    <a:pt x="120" y="213"/>
                    <a:pt x="120" y="213"/>
                  </a:cubicBezTo>
                  <a:cubicBezTo>
                    <a:pt x="118" y="201"/>
                    <a:pt x="118" y="201"/>
                    <a:pt x="118" y="201"/>
                  </a:cubicBezTo>
                  <a:cubicBezTo>
                    <a:pt x="122" y="191"/>
                    <a:pt x="122" y="191"/>
                    <a:pt x="122" y="191"/>
                  </a:cubicBezTo>
                  <a:cubicBezTo>
                    <a:pt x="122" y="191"/>
                    <a:pt x="123" y="188"/>
                    <a:pt x="123" y="187"/>
                  </a:cubicBezTo>
                  <a:cubicBezTo>
                    <a:pt x="123" y="187"/>
                    <a:pt x="122" y="184"/>
                    <a:pt x="122" y="184"/>
                  </a:cubicBezTo>
                  <a:cubicBezTo>
                    <a:pt x="121" y="182"/>
                    <a:pt x="121" y="182"/>
                    <a:pt x="121" y="182"/>
                  </a:cubicBezTo>
                  <a:cubicBezTo>
                    <a:pt x="132" y="167"/>
                    <a:pt x="132" y="167"/>
                    <a:pt x="132" y="167"/>
                  </a:cubicBezTo>
                  <a:cubicBezTo>
                    <a:pt x="131" y="162"/>
                    <a:pt x="131" y="162"/>
                    <a:pt x="131" y="162"/>
                  </a:cubicBezTo>
                  <a:cubicBezTo>
                    <a:pt x="130" y="159"/>
                    <a:pt x="130" y="159"/>
                    <a:pt x="130" y="159"/>
                  </a:cubicBezTo>
                  <a:cubicBezTo>
                    <a:pt x="121" y="151"/>
                    <a:pt x="121" y="151"/>
                    <a:pt x="121" y="151"/>
                  </a:cubicBezTo>
                  <a:cubicBezTo>
                    <a:pt x="121" y="148"/>
                    <a:pt x="121" y="148"/>
                    <a:pt x="121" y="148"/>
                  </a:cubicBezTo>
                  <a:cubicBezTo>
                    <a:pt x="123" y="148"/>
                    <a:pt x="123" y="148"/>
                    <a:pt x="123" y="148"/>
                  </a:cubicBezTo>
                  <a:cubicBezTo>
                    <a:pt x="127" y="141"/>
                    <a:pt x="127" y="141"/>
                    <a:pt x="127" y="141"/>
                  </a:cubicBezTo>
                  <a:cubicBezTo>
                    <a:pt x="127" y="138"/>
                    <a:pt x="127" y="138"/>
                    <a:pt x="127" y="138"/>
                  </a:cubicBezTo>
                  <a:cubicBezTo>
                    <a:pt x="123" y="138"/>
                    <a:pt x="123" y="138"/>
                    <a:pt x="123" y="138"/>
                  </a:cubicBezTo>
                  <a:cubicBezTo>
                    <a:pt x="124" y="131"/>
                    <a:pt x="124" y="131"/>
                    <a:pt x="124" y="131"/>
                  </a:cubicBezTo>
                  <a:cubicBezTo>
                    <a:pt x="130" y="129"/>
                    <a:pt x="130" y="129"/>
                    <a:pt x="130" y="129"/>
                  </a:cubicBezTo>
                  <a:cubicBezTo>
                    <a:pt x="130" y="124"/>
                    <a:pt x="130" y="124"/>
                    <a:pt x="130" y="124"/>
                  </a:cubicBezTo>
                  <a:cubicBezTo>
                    <a:pt x="145" y="114"/>
                    <a:pt x="145" y="114"/>
                    <a:pt x="145" y="114"/>
                  </a:cubicBezTo>
                  <a:cubicBezTo>
                    <a:pt x="161" y="100"/>
                    <a:pt x="161" y="100"/>
                    <a:pt x="161" y="100"/>
                  </a:cubicBezTo>
                  <a:cubicBezTo>
                    <a:pt x="162" y="96"/>
                    <a:pt x="162" y="96"/>
                    <a:pt x="162" y="96"/>
                  </a:cubicBezTo>
                  <a:cubicBezTo>
                    <a:pt x="169" y="90"/>
                    <a:pt x="169" y="90"/>
                    <a:pt x="169" y="90"/>
                  </a:cubicBezTo>
                  <a:cubicBezTo>
                    <a:pt x="174" y="90"/>
                    <a:pt x="174" y="90"/>
                    <a:pt x="174" y="90"/>
                  </a:cubicBezTo>
                  <a:cubicBezTo>
                    <a:pt x="183" y="76"/>
                    <a:pt x="183" y="76"/>
                    <a:pt x="183" y="76"/>
                  </a:cubicBezTo>
                  <a:cubicBezTo>
                    <a:pt x="185" y="68"/>
                    <a:pt x="185" y="68"/>
                    <a:pt x="185" y="68"/>
                  </a:cubicBezTo>
                  <a:cubicBezTo>
                    <a:pt x="196" y="73"/>
                    <a:pt x="196" y="73"/>
                    <a:pt x="196" y="73"/>
                  </a:cubicBezTo>
                  <a:cubicBezTo>
                    <a:pt x="199" y="57"/>
                    <a:pt x="199" y="57"/>
                    <a:pt x="199" y="57"/>
                  </a:cubicBezTo>
                  <a:cubicBezTo>
                    <a:pt x="200" y="46"/>
                    <a:pt x="200" y="46"/>
                    <a:pt x="200" y="46"/>
                  </a:cubicBezTo>
                  <a:lnTo>
                    <a:pt x="178" y="2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4" name="Freeform 87">
              <a:extLst>
                <a:ext uri="{FF2B5EF4-FFF2-40B4-BE49-F238E27FC236}">
                  <a16:creationId xmlns:a16="http://schemas.microsoft.com/office/drawing/2014/main" xmlns="" id="{F14799A0-A434-8970-ED50-FB4E60797FEB}"/>
                </a:ext>
              </a:extLst>
            </p:cNvPr>
            <p:cNvSpPr>
              <a:spLocks/>
            </p:cNvSpPr>
            <p:nvPr/>
          </p:nvSpPr>
          <p:spPr bwMode="auto">
            <a:xfrm>
              <a:off x="5118100" y="1746250"/>
              <a:ext cx="1476375" cy="1778000"/>
            </a:xfrm>
            <a:custGeom>
              <a:avLst/>
              <a:gdLst>
                <a:gd name="T0" fmla="*/ 2147483646 w 388"/>
                <a:gd name="T1" fmla="*/ 2147483646 h 467"/>
                <a:gd name="T2" fmla="*/ 2147483646 w 388"/>
                <a:gd name="T3" fmla="*/ 2147483646 h 467"/>
                <a:gd name="T4" fmla="*/ 2147483646 w 388"/>
                <a:gd name="T5" fmla="*/ 2147483646 h 467"/>
                <a:gd name="T6" fmla="*/ 2147483646 w 388"/>
                <a:gd name="T7" fmla="*/ 2147483646 h 467"/>
                <a:gd name="T8" fmla="*/ 2147483646 w 388"/>
                <a:gd name="T9" fmla="*/ 2147483646 h 467"/>
                <a:gd name="T10" fmla="*/ 2147483646 w 388"/>
                <a:gd name="T11" fmla="*/ 2147483646 h 467"/>
                <a:gd name="T12" fmla="*/ 2147483646 w 388"/>
                <a:gd name="T13" fmla="*/ 2145318809 h 467"/>
                <a:gd name="T14" fmla="*/ 2147483646 w 388"/>
                <a:gd name="T15" fmla="*/ 0 h 467"/>
                <a:gd name="T16" fmla="*/ 2147483646 w 388"/>
                <a:gd name="T17" fmla="*/ 173943225 h 467"/>
                <a:gd name="T18" fmla="*/ 2147483646 w 388"/>
                <a:gd name="T19" fmla="*/ 289909182 h 467"/>
                <a:gd name="T20" fmla="*/ 2147483646 w 388"/>
                <a:gd name="T21" fmla="*/ 347890257 h 467"/>
                <a:gd name="T22" fmla="*/ 2147483646 w 388"/>
                <a:gd name="T23" fmla="*/ 333392133 h 467"/>
                <a:gd name="T24" fmla="*/ 2147483646 w 388"/>
                <a:gd name="T25" fmla="*/ 333392133 h 467"/>
                <a:gd name="T26" fmla="*/ 2147483646 w 388"/>
                <a:gd name="T27" fmla="*/ 347890257 h 467"/>
                <a:gd name="T28" fmla="*/ 2147483646 w 388"/>
                <a:gd name="T29" fmla="*/ 362384574 h 467"/>
                <a:gd name="T30" fmla="*/ 2147483646 w 388"/>
                <a:gd name="T31" fmla="*/ 420365649 h 467"/>
                <a:gd name="T32" fmla="*/ 2147483646 w 388"/>
                <a:gd name="T33" fmla="*/ 449358090 h 467"/>
                <a:gd name="T34" fmla="*/ 2147483646 w 388"/>
                <a:gd name="T35" fmla="*/ 521833482 h 467"/>
                <a:gd name="T36" fmla="*/ 2147483646 w 388"/>
                <a:gd name="T37" fmla="*/ 608806998 h 467"/>
                <a:gd name="T38" fmla="*/ 2113891228 w 388"/>
                <a:gd name="T39" fmla="*/ 768255906 h 467"/>
                <a:gd name="T40" fmla="*/ 2012542651 w 388"/>
                <a:gd name="T41" fmla="*/ 797244540 h 467"/>
                <a:gd name="T42" fmla="*/ 1867755163 w 388"/>
                <a:gd name="T43" fmla="*/ 884218056 h 467"/>
                <a:gd name="T44" fmla="*/ 1824316254 w 388"/>
                <a:gd name="T45" fmla="*/ 1058161281 h 467"/>
                <a:gd name="T46" fmla="*/ 1549223452 w 388"/>
                <a:gd name="T47" fmla="*/ 1188621555 h 467"/>
                <a:gd name="T48" fmla="*/ 1679528766 w 388"/>
                <a:gd name="T49" fmla="*/ 1826417186 h 467"/>
                <a:gd name="T50" fmla="*/ 1303083582 w 388"/>
                <a:gd name="T51" fmla="*/ 2147483646 h 467"/>
                <a:gd name="T52" fmla="*/ 1303083582 w 388"/>
                <a:gd name="T53" fmla="*/ 2147483646 h 467"/>
                <a:gd name="T54" fmla="*/ 1389957596 w 388"/>
                <a:gd name="T55" fmla="*/ 2147483646 h 467"/>
                <a:gd name="T56" fmla="*/ 1042465343 w 388"/>
                <a:gd name="T57" fmla="*/ 2147483646 h 467"/>
                <a:gd name="T58" fmla="*/ 912160029 w 388"/>
                <a:gd name="T59" fmla="*/ 2147483646 h 467"/>
                <a:gd name="T60" fmla="*/ 217179329 w 388"/>
                <a:gd name="T61" fmla="*/ 2147483646 h 467"/>
                <a:gd name="T62" fmla="*/ 419884094 w 388"/>
                <a:gd name="T63" fmla="*/ 2147483646 h 467"/>
                <a:gd name="T64" fmla="*/ 202700960 w 388"/>
                <a:gd name="T65" fmla="*/ 2147483646 h 467"/>
                <a:gd name="T66" fmla="*/ 115830751 w 388"/>
                <a:gd name="T67" fmla="*/ 2147483646 h 467"/>
                <a:gd name="T68" fmla="*/ 1013508607 w 388"/>
                <a:gd name="T69" fmla="*/ 2147483646 h 467"/>
                <a:gd name="T70" fmla="*/ 1360997055 w 388"/>
                <a:gd name="T71" fmla="*/ 2147483646 h 467"/>
                <a:gd name="T72" fmla="*/ 1853276795 w 388"/>
                <a:gd name="T73" fmla="*/ 2147483646 h 467"/>
                <a:gd name="T74" fmla="*/ 2147483646 w 388"/>
                <a:gd name="T75" fmla="*/ 2147483646 h 467"/>
                <a:gd name="T76" fmla="*/ 2147483646 w 388"/>
                <a:gd name="T77" fmla="*/ 2147483646 h 467"/>
                <a:gd name="T78" fmla="*/ 2147483646 w 388"/>
                <a:gd name="T79" fmla="*/ 2147483646 h 467"/>
                <a:gd name="T80" fmla="*/ 2147483646 w 388"/>
                <a:gd name="T81" fmla="*/ 2147483646 h 467"/>
                <a:gd name="T82" fmla="*/ 2147483646 w 388"/>
                <a:gd name="T83" fmla="*/ 2147483646 h 467"/>
                <a:gd name="T84" fmla="*/ 2147483646 w 388"/>
                <a:gd name="T85" fmla="*/ 2147483646 h 467"/>
                <a:gd name="T86" fmla="*/ 2147483646 w 388"/>
                <a:gd name="T87" fmla="*/ 2147483646 h 467"/>
                <a:gd name="T88" fmla="*/ 2147483646 w 388"/>
                <a:gd name="T89" fmla="*/ 2147483646 h 467"/>
                <a:gd name="T90" fmla="*/ 2147483646 w 388"/>
                <a:gd name="T91" fmla="*/ 2147483646 h 467"/>
                <a:gd name="T92" fmla="*/ 2147483646 w 388"/>
                <a:gd name="T93" fmla="*/ 2147483646 h 467"/>
                <a:gd name="T94" fmla="*/ 2147483646 w 388"/>
                <a:gd name="T95" fmla="*/ 2147483646 h 467"/>
                <a:gd name="T96" fmla="*/ 2147483646 w 388"/>
                <a:gd name="T97" fmla="*/ 2147483646 h 4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8" h="467">
                  <a:moveTo>
                    <a:pt x="388" y="194"/>
                  </a:moveTo>
                  <a:cubicBezTo>
                    <a:pt x="388" y="194"/>
                    <a:pt x="386" y="193"/>
                    <a:pt x="386" y="193"/>
                  </a:cubicBezTo>
                  <a:cubicBezTo>
                    <a:pt x="384" y="193"/>
                    <a:pt x="384" y="193"/>
                    <a:pt x="384" y="193"/>
                  </a:cubicBezTo>
                  <a:cubicBezTo>
                    <a:pt x="380" y="194"/>
                    <a:pt x="380" y="194"/>
                    <a:pt x="380" y="194"/>
                  </a:cubicBezTo>
                  <a:cubicBezTo>
                    <a:pt x="379" y="189"/>
                    <a:pt x="379" y="189"/>
                    <a:pt x="379" y="189"/>
                  </a:cubicBezTo>
                  <a:cubicBezTo>
                    <a:pt x="373" y="188"/>
                    <a:pt x="373" y="188"/>
                    <a:pt x="373" y="188"/>
                  </a:cubicBezTo>
                  <a:cubicBezTo>
                    <a:pt x="373" y="182"/>
                    <a:pt x="373" y="182"/>
                    <a:pt x="373" y="182"/>
                  </a:cubicBezTo>
                  <a:cubicBezTo>
                    <a:pt x="373" y="182"/>
                    <a:pt x="368" y="180"/>
                    <a:pt x="368" y="180"/>
                  </a:cubicBezTo>
                  <a:cubicBezTo>
                    <a:pt x="368" y="180"/>
                    <a:pt x="369" y="178"/>
                    <a:pt x="369" y="178"/>
                  </a:cubicBezTo>
                  <a:cubicBezTo>
                    <a:pt x="369" y="176"/>
                    <a:pt x="369" y="176"/>
                    <a:pt x="369" y="176"/>
                  </a:cubicBezTo>
                  <a:cubicBezTo>
                    <a:pt x="366" y="176"/>
                    <a:pt x="366" y="176"/>
                    <a:pt x="366" y="176"/>
                  </a:cubicBezTo>
                  <a:cubicBezTo>
                    <a:pt x="364" y="173"/>
                    <a:pt x="364" y="173"/>
                    <a:pt x="364" y="173"/>
                  </a:cubicBezTo>
                  <a:cubicBezTo>
                    <a:pt x="364" y="173"/>
                    <a:pt x="355" y="172"/>
                    <a:pt x="354" y="172"/>
                  </a:cubicBezTo>
                  <a:cubicBezTo>
                    <a:pt x="354" y="172"/>
                    <a:pt x="347" y="170"/>
                    <a:pt x="347" y="170"/>
                  </a:cubicBezTo>
                  <a:cubicBezTo>
                    <a:pt x="344" y="173"/>
                    <a:pt x="344" y="173"/>
                    <a:pt x="344" y="173"/>
                  </a:cubicBezTo>
                  <a:cubicBezTo>
                    <a:pt x="344" y="173"/>
                    <a:pt x="342" y="172"/>
                    <a:pt x="342" y="172"/>
                  </a:cubicBezTo>
                  <a:cubicBezTo>
                    <a:pt x="341" y="172"/>
                    <a:pt x="340" y="173"/>
                    <a:pt x="340" y="173"/>
                  </a:cubicBezTo>
                  <a:cubicBezTo>
                    <a:pt x="340" y="173"/>
                    <a:pt x="338" y="171"/>
                    <a:pt x="338" y="171"/>
                  </a:cubicBezTo>
                  <a:cubicBezTo>
                    <a:pt x="336" y="171"/>
                    <a:pt x="336" y="171"/>
                    <a:pt x="336" y="171"/>
                  </a:cubicBezTo>
                  <a:cubicBezTo>
                    <a:pt x="333" y="172"/>
                    <a:pt x="333" y="172"/>
                    <a:pt x="333" y="172"/>
                  </a:cubicBezTo>
                  <a:cubicBezTo>
                    <a:pt x="332" y="169"/>
                    <a:pt x="332" y="169"/>
                    <a:pt x="332" y="169"/>
                  </a:cubicBezTo>
                  <a:cubicBezTo>
                    <a:pt x="326" y="166"/>
                    <a:pt x="326" y="166"/>
                    <a:pt x="326" y="166"/>
                  </a:cubicBezTo>
                  <a:cubicBezTo>
                    <a:pt x="329" y="163"/>
                    <a:pt x="329" y="163"/>
                    <a:pt x="329" y="163"/>
                  </a:cubicBezTo>
                  <a:cubicBezTo>
                    <a:pt x="329" y="163"/>
                    <a:pt x="329" y="160"/>
                    <a:pt x="328" y="160"/>
                  </a:cubicBezTo>
                  <a:cubicBezTo>
                    <a:pt x="328" y="160"/>
                    <a:pt x="327" y="158"/>
                    <a:pt x="327" y="158"/>
                  </a:cubicBezTo>
                  <a:cubicBezTo>
                    <a:pt x="327" y="157"/>
                    <a:pt x="327" y="157"/>
                    <a:pt x="327" y="157"/>
                  </a:cubicBezTo>
                  <a:cubicBezTo>
                    <a:pt x="330" y="155"/>
                    <a:pt x="330" y="155"/>
                    <a:pt x="330" y="155"/>
                  </a:cubicBezTo>
                  <a:cubicBezTo>
                    <a:pt x="330" y="148"/>
                    <a:pt x="330" y="148"/>
                    <a:pt x="330" y="148"/>
                  </a:cubicBezTo>
                  <a:cubicBezTo>
                    <a:pt x="316" y="81"/>
                    <a:pt x="316" y="81"/>
                    <a:pt x="316" y="81"/>
                  </a:cubicBezTo>
                  <a:cubicBezTo>
                    <a:pt x="260" y="2"/>
                    <a:pt x="260" y="2"/>
                    <a:pt x="260" y="2"/>
                  </a:cubicBezTo>
                  <a:cubicBezTo>
                    <a:pt x="226" y="2"/>
                    <a:pt x="226" y="2"/>
                    <a:pt x="226" y="2"/>
                  </a:cubicBezTo>
                  <a:cubicBezTo>
                    <a:pt x="223" y="0"/>
                    <a:pt x="223" y="0"/>
                    <a:pt x="223" y="0"/>
                  </a:cubicBezTo>
                  <a:cubicBezTo>
                    <a:pt x="223" y="3"/>
                    <a:pt x="223" y="3"/>
                    <a:pt x="223" y="3"/>
                  </a:cubicBezTo>
                  <a:cubicBezTo>
                    <a:pt x="219" y="3"/>
                    <a:pt x="219" y="3"/>
                    <a:pt x="219" y="3"/>
                  </a:cubicBezTo>
                  <a:cubicBezTo>
                    <a:pt x="215" y="12"/>
                    <a:pt x="215" y="12"/>
                    <a:pt x="215" y="12"/>
                  </a:cubicBezTo>
                  <a:cubicBezTo>
                    <a:pt x="215" y="12"/>
                    <a:pt x="212" y="12"/>
                    <a:pt x="212" y="12"/>
                  </a:cubicBezTo>
                  <a:cubicBezTo>
                    <a:pt x="212" y="12"/>
                    <a:pt x="214" y="15"/>
                    <a:pt x="215" y="15"/>
                  </a:cubicBezTo>
                  <a:cubicBezTo>
                    <a:pt x="215" y="16"/>
                    <a:pt x="214" y="17"/>
                    <a:pt x="214" y="17"/>
                  </a:cubicBezTo>
                  <a:cubicBezTo>
                    <a:pt x="214" y="17"/>
                    <a:pt x="210" y="17"/>
                    <a:pt x="210" y="17"/>
                  </a:cubicBezTo>
                  <a:cubicBezTo>
                    <a:pt x="209" y="17"/>
                    <a:pt x="211" y="20"/>
                    <a:pt x="211" y="20"/>
                  </a:cubicBezTo>
                  <a:cubicBezTo>
                    <a:pt x="207" y="22"/>
                    <a:pt x="207" y="22"/>
                    <a:pt x="207" y="22"/>
                  </a:cubicBezTo>
                  <a:cubicBezTo>
                    <a:pt x="206" y="25"/>
                    <a:pt x="206" y="25"/>
                    <a:pt x="206" y="25"/>
                  </a:cubicBezTo>
                  <a:cubicBezTo>
                    <a:pt x="206" y="25"/>
                    <a:pt x="205" y="23"/>
                    <a:pt x="205" y="23"/>
                  </a:cubicBezTo>
                  <a:cubicBezTo>
                    <a:pt x="204" y="23"/>
                    <a:pt x="202" y="24"/>
                    <a:pt x="202" y="24"/>
                  </a:cubicBezTo>
                  <a:cubicBezTo>
                    <a:pt x="202" y="24"/>
                    <a:pt x="200" y="25"/>
                    <a:pt x="200" y="25"/>
                  </a:cubicBezTo>
                  <a:cubicBezTo>
                    <a:pt x="200" y="25"/>
                    <a:pt x="198" y="22"/>
                    <a:pt x="198" y="22"/>
                  </a:cubicBezTo>
                  <a:cubicBezTo>
                    <a:pt x="198" y="22"/>
                    <a:pt x="196" y="24"/>
                    <a:pt x="196" y="24"/>
                  </a:cubicBezTo>
                  <a:cubicBezTo>
                    <a:pt x="196" y="24"/>
                    <a:pt x="195" y="23"/>
                    <a:pt x="195" y="23"/>
                  </a:cubicBezTo>
                  <a:cubicBezTo>
                    <a:pt x="193" y="25"/>
                    <a:pt x="193" y="25"/>
                    <a:pt x="193" y="25"/>
                  </a:cubicBezTo>
                  <a:cubicBezTo>
                    <a:pt x="191" y="25"/>
                    <a:pt x="191" y="25"/>
                    <a:pt x="191" y="25"/>
                  </a:cubicBezTo>
                  <a:cubicBezTo>
                    <a:pt x="189" y="24"/>
                    <a:pt x="189" y="24"/>
                    <a:pt x="189" y="24"/>
                  </a:cubicBezTo>
                  <a:cubicBezTo>
                    <a:pt x="191" y="23"/>
                    <a:pt x="191" y="23"/>
                    <a:pt x="191" y="23"/>
                  </a:cubicBezTo>
                  <a:cubicBezTo>
                    <a:pt x="191" y="23"/>
                    <a:pt x="189" y="21"/>
                    <a:pt x="189" y="21"/>
                  </a:cubicBezTo>
                  <a:cubicBezTo>
                    <a:pt x="189" y="21"/>
                    <a:pt x="188" y="22"/>
                    <a:pt x="188" y="22"/>
                  </a:cubicBezTo>
                  <a:cubicBezTo>
                    <a:pt x="187" y="23"/>
                    <a:pt x="186" y="25"/>
                    <a:pt x="186" y="25"/>
                  </a:cubicBezTo>
                  <a:cubicBezTo>
                    <a:pt x="184" y="24"/>
                    <a:pt x="184" y="24"/>
                    <a:pt x="184" y="24"/>
                  </a:cubicBezTo>
                  <a:cubicBezTo>
                    <a:pt x="182" y="26"/>
                    <a:pt x="182" y="26"/>
                    <a:pt x="182" y="26"/>
                  </a:cubicBezTo>
                  <a:cubicBezTo>
                    <a:pt x="181" y="27"/>
                    <a:pt x="181" y="27"/>
                    <a:pt x="181" y="27"/>
                  </a:cubicBezTo>
                  <a:cubicBezTo>
                    <a:pt x="181" y="27"/>
                    <a:pt x="180" y="26"/>
                    <a:pt x="180" y="26"/>
                  </a:cubicBezTo>
                  <a:cubicBezTo>
                    <a:pt x="180" y="26"/>
                    <a:pt x="177" y="25"/>
                    <a:pt x="177" y="25"/>
                  </a:cubicBezTo>
                  <a:cubicBezTo>
                    <a:pt x="176" y="28"/>
                    <a:pt x="176" y="28"/>
                    <a:pt x="176" y="28"/>
                  </a:cubicBezTo>
                  <a:cubicBezTo>
                    <a:pt x="174" y="27"/>
                    <a:pt x="174" y="27"/>
                    <a:pt x="174" y="27"/>
                  </a:cubicBezTo>
                  <a:cubicBezTo>
                    <a:pt x="172" y="29"/>
                    <a:pt x="172" y="29"/>
                    <a:pt x="172" y="29"/>
                  </a:cubicBezTo>
                  <a:cubicBezTo>
                    <a:pt x="170" y="29"/>
                    <a:pt x="170" y="29"/>
                    <a:pt x="170" y="29"/>
                  </a:cubicBezTo>
                  <a:cubicBezTo>
                    <a:pt x="166" y="28"/>
                    <a:pt x="166" y="28"/>
                    <a:pt x="166" y="28"/>
                  </a:cubicBezTo>
                  <a:cubicBezTo>
                    <a:pt x="166" y="31"/>
                    <a:pt x="166" y="31"/>
                    <a:pt x="166" y="31"/>
                  </a:cubicBezTo>
                  <a:cubicBezTo>
                    <a:pt x="164" y="29"/>
                    <a:pt x="164" y="29"/>
                    <a:pt x="164" y="29"/>
                  </a:cubicBezTo>
                  <a:cubicBezTo>
                    <a:pt x="164" y="29"/>
                    <a:pt x="163" y="31"/>
                    <a:pt x="163" y="31"/>
                  </a:cubicBezTo>
                  <a:cubicBezTo>
                    <a:pt x="163" y="32"/>
                    <a:pt x="163" y="35"/>
                    <a:pt x="163" y="35"/>
                  </a:cubicBezTo>
                  <a:cubicBezTo>
                    <a:pt x="162" y="33"/>
                    <a:pt x="162" y="33"/>
                    <a:pt x="162" y="33"/>
                  </a:cubicBezTo>
                  <a:cubicBezTo>
                    <a:pt x="160" y="36"/>
                    <a:pt x="160" y="36"/>
                    <a:pt x="160" y="36"/>
                  </a:cubicBezTo>
                  <a:cubicBezTo>
                    <a:pt x="158" y="36"/>
                    <a:pt x="158" y="36"/>
                    <a:pt x="158" y="36"/>
                  </a:cubicBezTo>
                  <a:cubicBezTo>
                    <a:pt x="160" y="40"/>
                    <a:pt x="160" y="40"/>
                    <a:pt x="160" y="40"/>
                  </a:cubicBezTo>
                  <a:cubicBezTo>
                    <a:pt x="156" y="40"/>
                    <a:pt x="156" y="40"/>
                    <a:pt x="156" y="40"/>
                  </a:cubicBezTo>
                  <a:cubicBezTo>
                    <a:pt x="155" y="43"/>
                    <a:pt x="155" y="43"/>
                    <a:pt x="155" y="43"/>
                  </a:cubicBezTo>
                  <a:cubicBezTo>
                    <a:pt x="153" y="42"/>
                    <a:pt x="153" y="42"/>
                    <a:pt x="153" y="42"/>
                  </a:cubicBezTo>
                  <a:cubicBezTo>
                    <a:pt x="150" y="46"/>
                    <a:pt x="150" y="46"/>
                    <a:pt x="150" y="46"/>
                  </a:cubicBezTo>
                  <a:cubicBezTo>
                    <a:pt x="150" y="50"/>
                    <a:pt x="150" y="50"/>
                    <a:pt x="150" y="50"/>
                  </a:cubicBezTo>
                  <a:cubicBezTo>
                    <a:pt x="146" y="50"/>
                    <a:pt x="146" y="50"/>
                    <a:pt x="146" y="50"/>
                  </a:cubicBezTo>
                  <a:cubicBezTo>
                    <a:pt x="146" y="53"/>
                    <a:pt x="146" y="53"/>
                    <a:pt x="146" y="53"/>
                  </a:cubicBezTo>
                  <a:cubicBezTo>
                    <a:pt x="143" y="50"/>
                    <a:pt x="143" y="50"/>
                    <a:pt x="143" y="50"/>
                  </a:cubicBezTo>
                  <a:cubicBezTo>
                    <a:pt x="143" y="50"/>
                    <a:pt x="143" y="54"/>
                    <a:pt x="143" y="54"/>
                  </a:cubicBezTo>
                  <a:cubicBezTo>
                    <a:pt x="144" y="55"/>
                    <a:pt x="142" y="57"/>
                    <a:pt x="142" y="56"/>
                  </a:cubicBezTo>
                  <a:cubicBezTo>
                    <a:pt x="142" y="56"/>
                    <a:pt x="139" y="55"/>
                    <a:pt x="139" y="55"/>
                  </a:cubicBezTo>
                  <a:cubicBezTo>
                    <a:pt x="137" y="52"/>
                    <a:pt x="137" y="52"/>
                    <a:pt x="137" y="52"/>
                  </a:cubicBezTo>
                  <a:cubicBezTo>
                    <a:pt x="136" y="56"/>
                    <a:pt x="136" y="56"/>
                    <a:pt x="136" y="56"/>
                  </a:cubicBezTo>
                  <a:cubicBezTo>
                    <a:pt x="130" y="56"/>
                    <a:pt x="130" y="56"/>
                    <a:pt x="130" y="56"/>
                  </a:cubicBezTo>
                  <a:cubicBezTo>
                    <a:pt x="129" y="61"/>
                    <a:pt x="129" y="61"/>
                    <a:pt x="129" y="61"/>
                  </a:cubicBezTo>
                  <a:cubicBezTo>
                    <a:pt x="127" y="62"/>
                    <a:pt x="127" y="62"/>
                    <a:pt x="127" y="62"/>
                  </a:cubicBezTo>
                  <a:cubicBezTo>
                    <a:pt x="124" y="64"/>
                    <a:pt x="124" y="64"/>
                    <a:pt x="124" y="64"/>
                  </a:cubicBezTo>
                  <a:cubicBezTo>
                    <a:pt x="127" y="68"/>
                    <a:pt x="127" y="68"/>
                    <a:pt x="127" y="68"/>
                  </a:cubicBezTo>
                  <a:cubicBezTo>
                    <a:pt x="126" y="73"/>
                    <a:pt x="126" y="73"/>
                    <a:pt x="126" y="73"/>
                  </a:cubicBezTo>
                  <a:cubicBezTo>
                    <a:pt x="126" y="73"/>
                    <a:pt x="121" y="72"/>
                    <a:pt x="121" y="72"/>
                  </a:cubicBezTo>
                  <a:cubicBezTo>
                    <a:pt x="121" y="72"/>
                    <a:pt x="117" y="83"/>
                    <a:pt x="117" y="83"/>
                  </a:cubicBezTo>
                  <a:cubicBezTo>
                    <a:pt x="111" y="82"/>
                    <a:pt x="111" y="82"/>
                    <a:pt x="111" y="82"/>
                  </a:cubicBezTo>
                  <a:cubicBezTo>
                    <a:pt x="107" y="82"/>
                    <a:pt x="107" y="82"/>
                    <a:pt x="107" y="82"/>
                  </a:cubicBezTo>
                  <a:cubicBezTo>
                    <a:pt x="108" y="86"/>
                    <a:pt x="108" y="91"/>
                    <a:pt x="108" y="91"/>
                  </a:cubicBezTo>
                  <a:cubicBezTo>
                    <a:pt x="108" y="91"/>
                    <a:pt x="103" y="102"/>
                    <a:pt x="103" y="103"/>
                  </a:cubicBezTo>
                  <a:cubicBezTo>
                    <a:pt x="103" y="104"/>
                    <a:pt x="103" y="111"/>
                    <a:pt x="103" y="111"/>
                  </a:cubicBezTo>
                  <a:cubicBezTo>
                    <a:pt x="116" y="126"/>
                    <a:pt x="116" y="126"/>
                    <a:pt x="116" y="126"/>
                  </a:cubicBezTo>
                  <a:cubicBezTo>
                    <a:pt x="119" y="134"/>
                    <a:pt x="119" y="134"/>
                    <a:pt x="119" y="134"/>
                  </a:cubicBezTo>
                  <a:cubicBezTo>
                    <a:pt x="114" y="142"/>
                    <a:pt x="114" y="142"/>
                    <a:pt x="114" y="142"/>
                  </a:cubicBezTo>
                  <a:cubicBezTo>
                    <a:pt x="106" y="153"/>
                    <a:pt x="106" y="153"/>
                    <a:pt x="106" y="153"/>
                  </a:cubicBezTo>
                  <a:cubicBezTo>
                    <a:pt x="90" y="164"/>
                    <a:pt x="90" y="164"/>
                    <a:pt x="90" y="164"/>
                  </a:cubicBezTo>
                  <a:cubicBezTo>
                    <a:pt x="90" y="164"/>
                    <a:pt x="96" y="179"/>
                    <a:pt x="96" y="179"/>
                  </a:cubicBezTo>
                  <a:cubicBezTo>
                    <a:pt x="96" y="179"/>
                    <a:pt x="94" y="194"/>
                    <a:pt x="94" y="194"/>
                  </a:cubicBezTo>
                  <a:cubicBezTo>
                    <a:pt x="89" y="216"/>
                    <a:pt x="89" y="216"/>
                    <a:pt x="89" y="216"/>
                  </a:cubicBezTo>
                  <a:cubicBezTo>
                    <a:pt x="90" y="240"/>
                    <a:pt x="90" y="240"/>
                    <a:pt x="90" y="240"/>
                  </a:cubicBezTo>
                  <a:cubicBezTo>
                    <a:pt x="87" y="245"/>
                    <a:pt x="87" y="245"/>
                    <a:pt x="87" y="245"/>
                  </a:cubicBezTo>
                  <a:cubicBezTo>
                    <a:pt x="79" y="264"/>
                    <a:pt x="79" y="264"/>
                    <a:pt x="79" y="264"/>
                  </a:cubicBezTo>
                  <a:cubicBezTo>
                    <a:pt x="79" y="264"/>
                    <a:pt x="89" y="264"/>
                    <a:pt x="89" y="264"/>
                  </a:cubicBezTo>
                  <a:cubicBezTo>
                    <a:pt x="89" y="265"/>
                    <a:pt x="96" y="271"/>
                    <a:pt x="96" y="271"/>
                  </a:cubicBezTo>
                  <a:cubicBezTo>
                    <a:pt x="96" y="272"/>
                    <a:pt x="98" y="284"/>
                    <a:pt x="98" y="284"/>
                  </a:cubicBezTo>
                  <a:cubicBezTo>
                    <a:pt x="98" y="284"/>
                    <a:pt x="86" y="293"/>
                    <a:pt x="85" y="294"/>
                  </a:cubicBezTo>
                  <a:cubicBezTo>
                    <a:pt x="85" y="294"/>
                    <a:pt x="84" y="304"/>
                    <a:pt x="84" y="304"/>
                  </a:cubicBezTo>
                  <a:cubicBezTo>
                    <a:pt x="72" y="311"/>
                    <a:pt x="72" y="311"/>
                    <a:pt x="72" y="311"/>
                  </a:cubicBezTo>
                  <a:cubicBezTo>
                    <a:pt x="72" y="323"/>
                    <a:pt x="72" y="323"/>
                    <a:pt x="72" y="323"/>
                  </a:cubicBezTo>
                  <a:cubicBezTo>
                    <a:pt x="72" y="323"/>
                    <a:pt x="75" y="331"/>
                    <a:pt x="76" y="332"/>
                  </a:cubicBezTo>
                  <a:cubicBezTo>
                    <a:pt x="76" y="332"/>
                    <a:pt x="76" y="336"/>
                    <a:pt x="76" y="336"/>
                  </a:cubicBezTo>
                  <a:cubicBezTo>
                    <a:pt x="63" y="335"/>
                    <a:pt x="63" y="335"/>
                    <a:pt x="63" y="335"/>
                  </a:cubicBezTo>
                  <a:cubicBezTo>
                    <a:pt x="50" y="348"/>
                    <a:pt x="50" y="348"/>
                    <a:pt x="50" y="348"/>
                  </a:cubicBezTo>
                  <a:cubicBezTo>
                    <a:pt x="34" y="353"/>
                    <a:pt x="34" y="353"/>
                    <a:pt x="34" y="353"/>
                  </a:cubicBezTo>
                  <a:cubicBezTo>
                    <a:pt x="12" y="361"/>
                    <a:pt x="12" y="361"/>
                    <a:pt x="12" y="361"/>
                  </a:cubicBezTo>
                  <a:cubicBezTo>
                    <a:pt x="15" y="365"/>
                    <a:pt x="15" y="365"/>
                    <a:pt x="15" y="365"/>
                  </a:cubicBezTo>
                  <a:cubicBezTo>
                    <a:pt x="23" y="366"/>
                    <a:pt x="23" y="366"/>
                    <a:pt x="23" y="366"/>
                  </a:cubicBezTo>
                  <a:cubicBezTo>
                    <a:pt x="26" y="369"/>
                    <a:pt x="26" y="369"/>
                    <a:pt x="26" y="369"/>
                  </a:cubicBezTo>
                  <a:cubicBezTo>
                    <a:pt x="23" y="375"/>
                    <a:pt x="23" y="375"/>
                    <a:pt x="23" y="375"/>
                  </a:cubicBezTo>
                  <a:cubicBezTo>
                    <a:pt x="23" y="375"/>
                    <a:pt x="28" y="381"/>
                    <a:pt x="29" y="381"/>
                  </a:cubicBezTo>
                  <a:cubicBezTo>
                    <a:pt x="29" y="381"/>
                    <a:pt x="30" y="384"/>
                    <a:pt x="30" y="384"/>
                  </a:cubicBezTo>
                  <a:cubicBezTo>
                    <a:pt x="30" y="385"/>
                    <a:pt x="24" y="389"/>
                    <a:pt x="24" y="390"/>
                  </a:cubicBezTo>
                  <a:cubicBezTo>
                    <a:pt x="23" y="390"/>
                    <a:pt x="14" y="393"/>
                    <a:pt x="14" y="393"/>
                  </a:cubicBezTo>
                  <a:cubicBezTo>
                    <a:pt x="14" y="418"/>
                    <a:pt x="14" y="418"/>
                    <a:pt x="14" y="418"/>
                  </a:cubicBezTo>
                  <a:cubicBezTo>
                    <a:pt x="14" y="418"/>
                    <a:pt x="12" y="421"/>
                    <a:pt x="12" y="421"/>
                  </a:cubicBezTo>
                  <a:cubicBezTo>
                    <a:pt x="12" y="421"/>
                    <a:pt x="0" y="432"/>
                    <a:pt x="0" y="432"/>
                  </a:cubicBezTo>
                  <a:cubicBezTo>
                    <a:pt x="7" y="437"/>
                    <a:pt x="7" y="437"/>
                    <a:pt x="7" y="437"/>
                  </a:cubicBezTo>
                  <a:cubicBezTo>
                    <a:pt x="7" y="437"/>
                    <a:pt x="8" y="444"/>
                    <a:pt x="8" y="444"/>
                  </a:cubicBezTo>
                  <a:cubicBezTo>
                    <a:pt x="8" y="444"/>
                    <a:pt x="26" y="449"/>
                    <a:pt x="26" y="449"/>
                  </a:cubicBezTo>
                  <a:cubicBezTo>
                    <a:pt x="39" y="464"/>
                    <a:pt x="39" y="464"/>
                    <a:pt x="39" y="464"/>
                  </a:cubicBezTo>
                  <a:cubicBezTo>
                    <a:pt x="55" y="467"/>
                    <a:pt x="55" y="467"/>
                    <a:pt x="55" y="467"/>
                  </a:cubicBezTo>
                  <a:cubicBezTo>
                    <a:pt x="70" y="465"/>
                    <a:pt x="70" y="465"/>
                    <a:pt x="70" y="465"/>
                  </a:cubicBezTo>
                  <a:cubicBezTo>
                    <a:pt x="71" y="459"/>
                    <a:pt x="71" y="459"/>
                    <a:pt x="71" y="459"/>
                  </a:cubicBezTo>
                  <a:cubicBezTo>
                    <a:pt x="71" y="459"/>
                    <a:pt x="81" y="445"/>
                    <a:pt x="81" y="445"/>
                  </a:cubicBezTo>
                  <a:cubicBezTo>
                    <a:pt x="82" y="445"/>
                    <a:pt x="90" y="441"/>
                    <a:pt x="90" y="441"/>
                  </a:cubicBezTo>
                  <a:cubicBezTo>
                    <a:pt x="94" y="431"/>
                    <a:pt x="94" y="431"/>
                    <a:pt x="94" y="431"/>
                  </a:cubicBezTo>
                  <a:cubicBezTo>
                    <a:pt x="98" y="429"/>
                    <a:pt x="98" y="429"/>
                    <a:pt x="98" y="429"/>
                  </a:cubicBezTo>
                  <a:cubicBezTo>
                    <a:pt x="114" y="430"/>
                    <a:pt x="114" y="430"/>
                    <a:pt x="114" y="430"/>
                  </a:cubicBezTo>
                  <a:cubicBezTo>
                    <a:pt x="127" y="424"/>
                    <a:pt x="127" y="424"/>
                    <a:pt x="127" y="424"/>
                  </a:cubicBezTo>
                  <a:cubicBezTo>
                    <a:pt x="128" y="416"/>
                    <a:pt x="128" y="416"/>
                    <a:pt x="128" y="416"/>
                  </a:cubicBezTo>
                  <a:cubicBezTo>
                    <a:pt x="134" y="412"/>
                    <a:pt x="134" y="412"/>
                    <a:pt x="134" y="412"/>
                  </a:cubicBezTo>
                  <a:cubicBezTo>
                    <a:pt x="139" y="414"/>
                    <a:pt x="139" y="414"/>
                    <a:pt x="139" y="414"/>
                  </a:cubicBezTo>
                  <a:cubicBezTo>
                    <a:pt x="139" y="414"/>
                    <a:pt x="147" y="402"/>
                    <a:pt x="147" y="402"/>
                  </a:cubicBezTo>
                  <a:cubicBezTo>
                    <a:pt x="147" y="401"/>
                    <a:pt x="151" y="397"/>
                    <a:pt x="151" y="397"/>
                  </a:cubicBezTo>
                  <a:cubicBezTo>
                    <a:pt x="151" y="397"/>
                    <a:pt x="172" y="399"/>
                    <a:pt x="172" y="399"/>
                  </a:cubicBezTo>
                  <a:cubicBezTo>
                    <a:pt x="172" y="399"/>
                    <a:pt x="183" y="404"/>
                    <a:pt x="183" y="404"/>
                  </a:cubicBezTo>
                  <a:cubicBezTo>
                    <a:pt x="189" y="412"/>
                    <a:pt x="189" y="412"/>
                    <a:pt x="189" y="412"/>
                  </a:cubicBezTo>
                  <a:cubicBezTo>
                    <a:pt x="195" y="414"/>
                    <a:pt x="195" y="414"/>
                    <a:pt x="195" y="414"/>
                  </a:cubicBezTo>
                  <a:cubicBezTo>
                    <a:pt x="204" y="416"/>
                    <a:pt x="204" y="416"/>
                    <a:pt x="204" y="416"/>
                  </a:cubicBezTo>
                  <a:cubicBezTo>
                    <a:pt x="208" y="414"/>
                    <a:pt x="208" y="414"/>
                    <a:pt x="208" y="414"/>
                  </a:cubicBezTo>
                  <a:cubicBezTo>
                    <a:pt x="211" y="399"/>
                    <a:pt x="211" y="399"/>
                    <a:pt x="211" y="399"/>
                  </a:cubicBezTo>
                  <a:cubicBezTo>
                    <a:pt x="221" y="377"/>
                    <a:pt x="221" y="377"/>
                    <a:pt x="221" y="377"/>
                  </a:cubicBezTo>
                  <a:cubicBezTo>
                    <a:pt x="224" y="353"/>
                    <a:pt x="224" y="353"/>
                    <a:pt x="224" y="353"/>
                  </a:cubicBezTo>
                  <a:cubicBezTo>
                    <a:pt x="240" y="356"/>
                    <a:pt x="240" y="356"/>
                    <a:pt x="240" y="356"/>
                  </a:cubicBezTo>
                  <a:cubicBezTo>
                    <a:pt x="253" y="350"/>
                    <a:pt x="253" y="350"/>
                    <a:pt x="253" y="350"/>
                  </a:cubicBezTo>
                  <a:cubicBezTo>
                    <a:pt x="270" y="350"/>
                    <a:pt x="270" y="350"/>
                    <a:pt x="270" y="350"/>
                  </a:cubicBezTo>
                  <a:cubicBezTo>
                    <a:pt x="270" y="349"/>
                    <a:pt x="269" y="348"/>
                    <a:pt x="269" y="348"/>
                  </a:cubicBezTo>
                  <a:cubicBezTo>
                    <a:pt x="273" y="343"/>
                    <a:pt x="273" y="343"/>
                    <a:pt x="273" y="343"/>
                  </a:cubicBezTo>
                  <a:cubicBezTo>
                    <a:pt x="280" y="343"/>
                    <a:pt x="280" y="343"/>
                    <a:pt x="280" y="343"/>
                  </a:cubicBezTo>
                  <a:cubicBezTo>
                    <a:pt x="282" y="335"/>
                    <a:pt x="282" y="335"/>
                    <a:pt x="282" y="335"/>
                  </a:cubicBezTo>
                  <a:cubicBezTo>
                    <a:pt x="288" y="332"/>
                    <a:pt x="288" y="332"/>
                    <a:pt x="288" y="332"/>
                  </a:cubicBezTo>
                  <a:cubicBezTo>
                    <a:pt x="290" y="325"/>
                    <a:pt x="290" y="325"/>
                    <a:pt x="290" y="325"/>
                  </a:cubicBezTo>
                  <a:cubicBezTo>
                    <a:pt x="294" y="321"/>
                    <a:pt x="294" y="321"/>
                    <a:pt x="294" y="321"/>
                  </a:cubicBezTo>
                  <a:cubicBezTo>
                    <a:pt x="299" y="312"/>
                    <a:pt x="299" y="312"/>
                    <a:pt x="299" y="312"/>
                  </a:cubicBezTo>
                  <a:cubicBezTo>
                    <a:pt x="302" y="305"/>
                    <a:pt x="302" y="305"/>
                    <a:pt x="302" y="305"/>
                  </a:cubicBezTo>
                  <a:cubicBezTo>
                    <a:pt x="316" y="310"/>
                    <a:pt x="316" y="310"/>
                    <a:pt x="316" y="310"/>
                  </a:cubicBezTo>
                  <a:cubicBezTo>
                    <a:pt x="318" y="309"/>
                    <a:pt x="318" y="309"/>
                    <a:pt x="318" y="309"/>
                  </a:cubicBezTo>
                  <a:cubicBezTo>
                    <a:pt x="324" y="313"/>
                    <a:pt x="324" y="313"/>
                    <a:pt x="324" y="313"/>
                  </a:cubicBezTo>
                  <a:cubicBezTo>
                    <a:pt x="330" y="313"/>
                    <a:pt x="330" y="313"/>
                    <a:pt x="330" y="313"/>
                  </a:cubicBezTo>
                  <a:cubicBezTo>
                    <a:pt x="336" y="305"/>
                    <a:pt x="336" y="305"/>
                    <a:pt x="336" y="305"/>
                  </a:cubicBezTo>
                  <a:cubicBezTo>
                    <a:pt x="346" y="302"/>
                    <a:pt x="346" y="302"/>
                    <a:pt x="346" y="302"/>
                  </a:cubicBezTo>
                  <a:cubicBezTo>
                    <a:pt x="357" y="291"/>
                    <a:pt x="357" y="291"/>
                    <a:pt x="357" y="291"/>
                  </a:cubicBezTo>
                  <a:cubicBezTo>
                    <a:pt x="363" y="290"/>
                    <a:pt x="363" y="290"/>
                    <a:pt x="363" y="290"/>
                  </a:cubicBezTo>
                  <a:cubicBezTo>
                    <a:pt x="370" y="283"/>
                    <a:pt x="370" y="283"/>
                    <a:pt x="370" y="283"/>
                  </a:cubicBezTo>
                  <a:cubicBezTo>
                    <a:pt x="381" y="279"/>
                    <a:pt x="381" y="279"/>
                    <a:pt x="381" y="279"/>
                  </a:cubicBezTo>
                  <a:cubicBezTo>
                    <a:pt x="385" y="268"/>
                    <a:pt x="385" y="268"/>
                    <a:pt x="385" y="268"/>
                  </a:cubicBezTo>
                  <a:cubicBezTo>
                    <a:pt x="385" y="264"/>
                    <a:pt x="385" y="264"/>
                    <a:pt x="385" y="264"/>
                  </a:cubicBezTo>
                  <a:cubicBezTo>
                    <a:pt x="383" y="259"/>
                    <a:pt x="383" y="259"/>
                    <a:pt x="383" y="259"/>
                  </a:cubicBezTo>
                  <a:cubicBezTo>
                    <a:pt x="378" y="255"/>
                    <a:pt x="378" y="255"/>
                    <a:pt x="378" y="255"/>
                  </a:cubicBezTo>
                  <a:cubicBezTo>
                    <a:pt x="373" y="252"/>
                    <a:pt x="373" y="252"/>
                    <a:pt x="373" y="252"/>
                  </a:cubicBezTo>
                  <a:cubicBezTo>
                    <a:pt x="382" y="245"/>
                    <a:pt x="382" y="245"/>
                    <a:pt x="382" y="245"/>
                  </a:cubicBezTo>
                  <a:cubicBezTo>
                    <a:pt x="380" y="234"/>
                    <a:pt x="380" y="234"/>
                    <a:pt x="380" y="234"/>
                  </a:cubicBezTo>
                  <a:cubicBezTo>
                    <a:pt x="385" y="229"/>
                    <a:pt x="385" y="229"/>
                    <a:pt x="385" y="229"/>
                  </a:cubicBezTo>
                  <a:cubicBezTo>
                    <a:pt x="383" y="226"/>
                    <a:pt x="383" y="226"/>
                    <a:pt x="383" y="226"/>
                  </a:cubicBezTo>
                  <a:cubicBezTo>
                    <a:pt x="386" y="223"/>
                    <a:pt x="386" y="223"/>
                    <a:pt x="386" y="223"/>
                  </a:cubicBezTo>
                  <a:cubicBezTo>
                    <a:pt x="381" y="212"/>
                    <a:pt x="381" y="212"/>
                    <a:pt x="381" y="212"/>
                  </a:cubicBezTo>
                  <a:cubicBezTo>
                    <a:pt x="385" y="209"/>
                    <a:pt x="385" y="209"/>
                    <a:pt x="385" y="209"/>
                  </a:cubicBezTo>
                  <a:cubicBezTo>
                    <a:pt x="383" y="206"/>
                    <a:pt x="383" y="206"/>
                    <a:pt x="383" y="206"/>
                  </a:cubicBezTo>
                  <a:cubicBezTo>
                    <a:pt x="388" y="197"/>
                    <a:pt x="388" y="197"/>
                    <a:pt x="388" y="197"/>
                  </a:cubicBezTo>
                  <a:cubicBezTo>
                    <a:pt x="388" y="197"/>
                    <a:pt x="388" y="194"/>
                    <a:pt x="388" y="194"/>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5" name="Freeform 88">
              <a:extLst>
                <a:ext uri="{FF2B5EF4-FFF2-40B4-BE49-F238E27FC236}">
                  <a16:creationId xmlns:a16="http://schemas.microsoft.com/office/drawing/2014/main" xmlns="" id="{8868BFE6-1285-46A0-3502-118FC82D5289}"/>
                </a:ext>
              </a:extLst>
            </p:cNvPr>
            <p:cNvSpPr>
              <a:spLocks/>
            </p:cNvSpPr>
            <p:nvPr/>
          </p:nvSpPr>
          <p:spPr bwMode="auto">
            <a:xfrm>
              <a:off x="3241675" y="4413250"/>
              <a:ext cx="1103313" cy="811212"/>
            </a:xfrm>
            <a:custGeom>
              <a:avLst/>
              <a:gdLst>
                <a:gd name="T0" fmla="*/ 2147483646 w 290"/>
                <a:gd name="T1" fmla="*/ 2147483646 h 213"/>
                <a:gd name="T2" fmla="*/ 2147483646 w 290"/>
                <a:gd name="T3" fmla="*/ 1943633484 h 213"/>
                <a:gd name="T4" fmla="*/ 2147483646 w 290"/>
                <a:gd name="T5" fmla="*/ 1581014103 h 213"/>
                <a:gd name="T6" fmla="*/ 2147483646 w 290"/>
                <a:gd name="T7" fmla="*/ 1145873131 h 213"/>
                <a:gd name="T8" fmla="*/ 2147483646 w 290"/>
                <a:gd name="T9" fmla="*/ 696225555 h 213"/>
                <a:gd name="T10" fmla="*/ 2147483646 w 290"/>
                <a:gd name="T11" fmla="*/ 565685168 h 213"/>
                <a:gd name="T12" fmla="*/ 2147483646 w 290"/>
                <a:gd name="T13" fmla="*/ 623703964 h 213"/>
                <a:gd name="T14" fmla="*/ 2147483646 w 290"/>
                <a:gd name="T15" fmla="*/ 449647575 h 213"/>
                <a:gd name="T16" fmla="*/ 2147483646 w 290"/>
                <a:gd name="T17" fmla="*/ 130544196 h 213"/>
                <a:gd name="T18" fmla="*/ 2147483646 w 290"/>
                <a:gd name="T19" fmla="*/ 174056389 h 213"/>
                <a:gd name="T20" fmla="*/ 1823776389 w 290"/>
                <a:gd name="T21" fmla="*/ 14506603 h 213"/>
                <a:gd name="T22" fmla="*/ 1635612064 w 290"/>
                <a:gd name="T23" fmla="*/ 58018796 h 213"/>
                <a:gd name="T24" fmla="*/ 1476392584 w 290"/>
                <a:gd name="T25" fmla="*/ 246581788 h 213"/>
                <a:gd name="T26" fmla="*/ 1534289885 w 290"/>
                <a:gd name="T27" fmla="*/ 420638177 h 213"/>
                <a:gd name="T28" fmla="*/ 1534289885 w 290"/>
                <a:gd name="T29" fmla="*/ 609197361 h 213"/>
                <a:gd name="T30" fmla="*/ 1534289885 w 290"/>
                <a:gd name="T31" fmla="*/ 696225555 h 213"/>
                <a:gd name="T32" fmla="*/ 926364422 w 290"/>
                <a:gd name="T33" fmla="*/ 493159768 h 213"/>
                <a:gd name="T34" fmla="*/ 260537854 w 290"/>
                <a:gd name="T35" fmla="*/ 246581788 h 213"/>
                <a:gd name="T36" fmla="*/ 390808683 w 290"/>
                <a:gd name="T37" fmla="*/ 739741557 h 213"/>
                <a:gd name="T38" fmla="*/ 492130861 w 290"/>
                <a:gd name="T39" fmla="*/ 1348938918 h 213"/>
                <a:gd name="T40" fmla="*/ 578976813 w 290"/>
                <a:gd name="T41" fmla="*/ 1363445521 h 213"/>
                <a:gd name="T42" fmla="*/ 506603284 w 290"/>
                <a:gd name="T43" fmla="*/ 1552004705 h 213"/>
                <a:gd name="T44" fmla="*/ 448705984 w 290"/>
                <a:gd name="T45" fmla="*/ 1726061094 h 213"/>
                <a:gd name="T46" fmla="*/ 115794602 w 290"/>
                <a:gd name="T47" fmla="*/ 1914624086 h 213"/>
                <a:gd name="T48" fmla="*/ 130270829 w 290"/>
                <a:gd name="T49" fmla="*/ 2074177680 h 213"/>
                <a:gd name="T50" fmla="*/ 28948650 w 290"/>
                <a:gd name="T51" fmla="*/ 2103187078 h 213"/>
                <a:gd name="T52" fmla="*/ 159219479 w 290"/>
                <a:gd name="T53" fmla="*/ 2147483646 h 213"/>
                <a:gd name="T54" fmla="*/ 434233561 w 290"/>
                <a:gd name="T55" fmla="*/ 2147483646 h 213"/>
                <a:gd name="T56" fmla="*/ 622401690 w 290"/>
                <a:gd name="T57" fmla="*/ 2147483646 h 213"/>
                <a:gd name="T58" fmla="*/ 636874113 w 290"/>
                <a:gd name="T59" fmla="*/ 2147483646 h 213"/>
                <a:gd name="T60" fmla="*/ 492130861 w 290"/>
                <a:gd name="T61" fmla="*/ 2147483646 h 213"/>
                <a:gd name="T62" fmla="*/ 564504390 w 290"/>
                <a:gd name="T63" fmla="*/ 2147483646 h 213"/>
                <a:gd name="T64" fmla="*/ 709247642 w 290"/>
                <a:gd name="T65" fmla="*/ 2147483646 h 213"/>
                <a:gd name="T66" fmla="*/ 825042243 w 290"/>
                <a:gd name="T67" fmla="*/ 2147483646 h 213"/>
                <a:gd name="T68" fmla="*/ 1042159024 w 290"/>
                <a:gd name="T69" fmla="*/ 2147483646 h 213"/>
                <a:gd name="T70" fmla="*/ 1129004975 w 290"/>
                <a:gd name="T71" fmla="*/ 2147483646 h 213"/>
                <a:gd name="T72" fmla="*/ 1244799576 w 290"/>
                <a:gd name="T73" fmla="*/ 2147483646 h 213"/>
                <a:gd name="T74" fmla="*/ 1273748227 w 290"/>
                <a:gd name="T75" fmla="*/ 2147483646 h 213"/>
                <a:gd name="T76" fmla="*/ 1331649332 w 290"/>
                <a:gd name="T77" fmla="*/ 2147483646 h 213"/>
                <a:gd name="T78" fmla="*/ 1404019056 w 290"/>
                <a:gd name="T79" fmla="*/ 2147483646 h 213"/>
                <a:gd name="T80" fmla="*/ 1548762308 w 290"/>
                <a:gd name="T81" fmla="*/ 2147483646 h 213"/>
                <a:gd name="T82" fmla="*/ 1679033137 w 290"/>
                <a:gd name="T83" fmla="*/ 2147483646 h 213"/>
                <a:gd name="T84" fmla="*/ 1881677494 w 290"/>
                <a:gd name="T85" fmla="*/ 2147483646 h 213"/>
                <a:gd name="T86" fmla="*/ 1968523446 w 290"/>
                <a:gd name="T87" fmla="*/ 2147483646 h 213"/>
                <a:gd name="T88" fmla="*/ 1896149917 w 290"/>
                <a:gd name="T89" fmla="*/ 2147483646 h 213"/>
                <a:gd name="T90" fmla="*/ 2098794275 w 290"/>
                <a:gd name="T91" fmla="*/ 2147483646 h 213"/>
                <a:gd name="T92" fmla="*/ 2147483646 w 290"/>
                <a:gd name="T93" fmla="*/ 2147483646 h 213"/>
                <a:gd name="T94" fmla="*/ 2147483646 w 290"/>
                <a:gd name="T95" fmla="*/ 2147483646 h 213"/>
                <a:gd name="T96" fmla="*/ 2147483646 w 290"/>
                <a:gd name="T97" fmla="*/ 2147483646 h 213"/>
                <a:gd name="T98" fmla="*/ 2147483646 w 290"/>
                <a:gd name="T99" fmla="*/ 2147483646 h 213"/>
                <a:gd name="T100" fmla="*/ 2147483646 w 290"/>
                <a:gd name="T101" fmla="*/ 2147483646 h 213"/>
                <a:gd name="T102" fmla="*/ 2147483646 w 290"/>
                <a:gd name="T103" fmla="*/ 2147483646 h 213"/>
                <a:gd name="T104" fmla="*/ 2147483646 w 290"/>
                <a:gd name="T105" fmla="*/ 2147483646 h 213"/>
                <a:gd name="T106" fmla="*/ 2147483646 w 290"/>
                <a:gd name="T107" fmla="*/ 2147483646 h 213"/>
                <a:gd name="T108" fmla="*/ 2147483646 w 290"/>
                <a:gd name="T109" fmla="*/ 2147483646 h 213"/>
                <a:gd name="T110" fmla="*/ 2147483646 w 290"/>
                <a:gd name="T111" fmla="*/ 2147483646 h 2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0" h="213">
                  <a:moveTo>
                    <a:pt x="261" y="174"/>
                  </a:moveTo>
                  <a:cubicBezTo>
                    <a:pt x="261" y="155"/>
                    <a:pt x="261" y="155"/>
                    <a:pt x="261" y="155"/>
                  </a:cubicBezTo>
                  <a:cubicBezTo>
                    <a:pt x="268" y="143"/>
                    <a:pt x="268" y="143"/>
                    <a:pt x="268" y="143"/>
                  </a:cubicBezTo>
                  <a:cubicBezTo>
                    <a:pt x="272" y="134"/>
                    <a:pt x="272" y="134"/>
                    <a:pt x="272" y="134"/>
                  </a:cubicBezTo>
                  <a:cubicBezTo>
                    <a:pt x="283" y="122"/>
                    <a:pt x="283" y="122"/>
                    <a:pt x="283" y="122"/>
                  </a:cubicBezTo>
                  <a:cubicBezTo>
                    <a:pt x="283" y="109"/>
                    <a:pt x="283" y="109"/>
                    <a:pt x="283" y="109"/>
                  </a:cubicBezTo>
                  <a:cubicBezTo>
                    <a:pt x="290" y="93"/>
                    <a:pt x="290" y="93"/>
                    <a:pt x="290" y="93"/>
                  </a:cubicBezTo>
                  <a:cubicBezTo>
                    <a:pt x="290" y="79"/>
                    <a:pt x="290" y="79"/>
                    <a:pt x="290" y="79"/>
                  </a:cubicBezTo>
                  <a:cubicBezTo>
                    <a:pt x="270" y="60"/>
                    <a:pt x="270" y="60"/>
                    <a:pt x="270" y="60"/>
                  </a:cubicBezTo>
                  <a:cubicBezTo>
                    <a:pt x="270" y="60"/>
                    <a:pt x="263" y="48"/>
                    <a:pt x="263" y="48"/>
                  </a:cubicBezTo>
                  <a:cubicBezTo>
                    <a:pt x="263" y="48"/>
                    <a:pt x="254" y="40"/>
                    <a:pt x="254" y="40"/>
                  </a:cubicBezTo>
                  <a:cubicBezTo>
                    <a:pt x="227" y="39"/>
                    <a:pt x="227" y="39"/>
                    <a:pt x="227" y="39"/>
                  </a:cubicBezTo>
                  <a:cubicBezTo>
                    <a:pt x="197" y="46"/>
                    <a:pt x="197" y="46"/>
                    <a:pt x="197" y="46"/>
                  </a:cubicBezTo>
                  <a:cubicBezTo>
                    <a:pt x="195" y="43"/>
                    <a:pt x="195" y="43"/>
                    <a:pt x="195" y="43"/>
                  </a:cubicBezTo>
                  <a:cubicBezTo>
                    <a:pt x="203" y="34"/>
                    <a:pt x="203" y="34"/>
                    <a:pt x="203" y="34"/>
                  </a:cubicBezTo>
                  <a:cubicBezTo>
                    <a:pt x="203" y="31"/>
                    <a:pt x="203" y="31"/>
                    <a:pt x="203" y="31"/>
                  </a:cubicBezTo>
                  <a:cubicBezTo>
                    <a:pt x="196" y="19"/>
                    <a:pt x="196" y="19"/>
                    <a:pt x="196" y="19"/>
                  </a:cubicBezTo>
                  <a:cubicBezTo>
                    <a:pt x="188" y="9"/>
                    <a:pt x="188" y="9"/>
                    <a:pt x="188" y="9"/>
                  </a:cubicBezTo>
                  <a:cubicBezTo>
                    <a:pt x="184" y="11"/>
                    <a:pt x="184" y="11"/>
                    <a:pt x="184" y="11"/>
                  </a:cubicBezTo>
                  <a:cubicBezTo>
                    <a:pt x="165" y="12"/>
                    <a:pt x="165" y="12"/>
                    <a:pt x="165" y="12"/>
                  </a:cubicBezTo>
                  <a:cubicBezTo>
                    <a:pt x="147" y="8"/>
                    <a:pt x="147" y="8"/>
                    <a:pt x="147" y="8"/>
                  </a:cubicBezTo>
                  <a:cubicBezTo>
                    <a:pt x="126" y="1"/>
                    <a:pt x="126" y="1"/>
                    <a:pt x="126" y="1"/>
                  </a:cubicBezTo>
                  <a:cubicBezTo>
                    <a:pt x="120" y="0"/>
                    <a:pt x="120" y="0"/>
                    <a:pt x="120" y="0"/>
                  </a:cubicBezTo>
                  <a:cubicBezTo>
                    <a:pt x="113" y="4"/>
                    <a:pt x="113" y="4"/>
                    <a:pt x="113" y="4"/>
                  </a:cubicBezTo>
                  <a:cubicBezTo>
                    <a:pt x="105" y="12"/>
                    <a:pt x="105" y="12"/>
                    <a:pt x="105" y="12"/>
                  </a:cubicBezTo>
                  <a:cubicBezTo>
                    <a:pt x="105" y="12"/>
                    <a:pt x="102" y="17"/>
                    <a:pt x="102" y="17"/>
                  </a:cubicBezTo>
                  <a:cubicBezTo>
                    <a:pt x="102" y="17"/>
                    <a:pt x="103" y="24"/>
                    <a:pt x="103" y="24"/>
                  </a:cubicBezTo>
                  <a:cubicBezTo>
                    <a:pt x="106" y="29"/>
                    <a:pt x="106" y="29"/>
                    <a:pt x="106" y="29"/>
                  </a:cubicBezTo>
                  <a:cubicBezTo>
                    <a:pt x="107" y="38"/>
                    <a:pt x="107" y="38"/>
                    <a:pt x="107" y="38"/>
                  </a:cubicBezTo>
                  <a:cubicBezTo>
                    <a:pt x="106" y="42"/>
                    <a:pt x="106" y="42"/>
                    <a:pt x="106" y="42"/>
                  </a:cubicBezTo>
                  <a:cubicBezTo>
                    <a:pt x="107" y="47"/>
                    <a:pt x="107" y="47"/>
                    <a:pt x="107" y="47"/>
                  </a:cubicBezTo>
                  <a:cubicBezTo>
                    <a:pt x="106" y="48"/>
                    <a:pt x="106" y="48"/>
                    <a:pt x="106" y="48"/>
                  </a:cubicBezTo>
                  <a:cubicBezTo>
                    <a:pt x="78" y="36"/>
                    <a:pt x="78" y="36"/>
                    <a:pt x="78" y="36"/>
                  </a:cubicBezTo>
                  <a:cubicBezTo>
                    <a:pt x="64" y="34"/>
                    <a:pt x="64" y="34"/>
                    <a:pt x="64" y="34"/>
                  </a:cubicBezTo>
                  <a:cubicBezTo>
                    <a:pt x="42" y="21"/>
                    <a:pt x="42" y="21"/>
                    <a:pt x="42" y="21"/>
                  </a:cubicBezTo>
                  <a:cubicBezTo>
                    <a:pt x="18" y="17"/>
                    <a:pt x="18" y="17"/>
                    <a:pt x="18" y="17"/>
                  </a:cubicBezTo>
                  <a:cubicBezTo>
                    <a:pt x="17" y="33"/>
                    <a:pt x="17" y="33"/>
                    <a:pt x="17" y="33"/>
                  </a:cubicBezTo>
                  <a:cubicBezTo>
                    <a:pt x="27" y="51"/>
                    <a:pt x="27" y="51"/>
                    <a:pt x="27" y="51"/>
                  </a:cubicBezTo>
                  <a:cubicBezTo>
                    <a:pt x="27" y="89"/>
                    <a:pt x="27" y="89"/>
                    <a:pt x="27" y="89"/>
                  </a:cubicBezTo>
                  <a:cubicBezTo>
                    <a:pt x="27" y="89"/>
                    <a:pt x="34" y="93"/>
                    <a:pt x="34" y="93"/>
                  </a:cubicBezTo>
                  <a:cubicBezTo>
                    <a:pt x="35" y="93"/>
                    <a:pt x="38" y="91"/>
                    <a:pt x="38" y="91"/>
                  </a:cubicBezTo>
                  <a:cubicBezTo>
                    <a:pt x="38" y="91"/>
                    <a:pt x="40" y="93"/>
                    <a:pt x="40" y="94"/>
                  </a:cubicBezTo>
                  <a:cubicBezTo>
                    <a:pt x="40" y="94"/>
                    <a:pt x="40" y="97"/>
                    <a:pt x="40" y="97"/>
                  </a:cubicBezTo>
                  <a:cubicBezTo>
                    <a:pt x="35" y="107"/>
                    <a:pt x="35" y="107"/>
                    <a:pt x="35" y="107"/>
                  </a:cubicBezTo>
                  <a:cubicBezTo>
                    <a:pt x="35" y="107"/>
                    <a:pt x="33" y="114"/>
                    <a:pt x="33" y="114"/>
                  </a:cubicBezTo>
                  <a:cubicBezTo>
                    <a:pt x="32" y="114"/>
                    <a:pt x="31" y="119"/>
                    <a:pt x="31" y="119"/>
                  </a:cubicBezTo>
                  <a:cubicBezTo>
                    <a:pt x="16" y="126"/>
                    <a:pt x="16" y="126"/>
                    <a:pt x="16" y="126"/>
                  </a:cubicBezTo>
                  <a:cubicBezTo>
                    <a:pt x="8" y="132"/>
                    <a:pt x="8" y="132"/>
                    <a:pt x="8" y="132"/>
                  </a:cubicBezTo>
                  <a:cubicBezTo>
                    <a:pt x="8" y="132"/>
                    <a:pt x="10" y="139"/>
                    <a:pt x="9" y="139"/>
                  </a:cubicBezTo>
                  <a:cubicBezTo>
                    <a:pt x="9" y="140"/>
                    <a:pt x="9" y="143"/>
                    <a:pt x="9" y="143"/>
                  </a:cubicBezTo>
                  <a:cubicBezTo>
                    <a:pt x="0" y="140"/>
                    <a:pt x="0" y="140"/>
                    <a:pt x="0" y="140"/>
                  </a:cubicBezTo>
                  <a:cubicBezTo>
                    <a:pt x="2" y="145"/>
                    <a:pt x="2" y="145"/>
                    <a:pt x="2" y="145"/>
                  </a:cubicBezTo>
                  <a:cubicBezTo>
                    <a:pt x="2" y="145"/>
                    <a:pt x="4" y="150"/>
                    <a:pt x="4" y="151"/>
                  </a:cubicBezTo>
                  <a:cubicBezTo>
                    <a:pt x="5" y="152"/>
                    <a:pt x="11" y="154"/>
                    <a:pt x="11" y="154"/>
                  </a:cubicBezTo>
                  <a:cubicBezTo>
                    <a:pt x="18" y="161"/>
                    <a:pt x="18" y="161"/>
                    <a:pt x="18" y="161"/>
                  </a:cubicBezTo>
                  <a:cubicBezTo>
                    <a:pt x="30" y="158"/>
                    <a:pt x="30" y="158"/>
                    <a:pt x="30" y="158"/>
                  </a:cubicBezTo>
                  <a:cubicBezTo>
                    <a:pt x="41" y="159"/>
                    <a:pt x="41" y="159"/>
                    <a:pt x="41" y="159"/>
                  </a:cubicBezTo>
                  <a:cubicBezTo>
                    <a:pt x="43" y="162"/>
                    <a:pt x="43" y="162"/>
                    <a:pt x="43" y="162"/>
                  </a:cubicBezTo>
                  <a:cubicBezTo>
                    <a:pt x="43" y="168"/>
                    <a:pt x="43" y="168"/>
                    <a:pt x="43" y="168"/>
                  </a:cubicBezTo>
                  <a:cubicBezTo>
                    <a:pt x="44" y="173"/>
                    <a:pt x="44" y="173"/>
                    <a:pt x="44" y="173"/>
                  </a:cubicBezTo>
                  <a:cubicBezTo>
                    <a:pt x="39" y="178"/>
                    <a:pt x="39" y="178"/>
                    <a:pt x="39" y="178"/>
                  </a:cubicBezTo>
                  <a:cubicBezTo>
                    <a:pt x="34" y="189"/>
                    <a:pt x="34" y="189"/>
                    <a:pt x="34" y="189"/>
                  </a:cubicBezTo>
                  <a:cubicBezTo>
                    <a:pt x="38" y="189"/>
                    <a:pt x="38" y="189"/>
                    <a:pt x="38" y="189"/>
                  </a:cubicBezTo>
                  <a:cubicBezTo>
                    <a:pt x="39" y="194"/>
                    <a:pt x="39" y="194"/>
                    <a:pt x="39" y="194"/>
                  </a:cubicBezTo>
                  <a:cubicBezTo>
                    <a:pt x="39" y="194"/>
                    <a:pt x="42" y="199"/>
                    <a:pt x="42" y="199"/>
                  </a:cubicBezTo>
                  <a:cubicBezTo>
                    <a:pt x="42" y="199"/>
                    <a:pt x="49" y="201"/>
                    <a:pt x="49" y="201"/>
                  </a:cubicBezTo>
                  <a:cubicBezTo>
                    <a:pt x="51" y="201"/>
                    <a:pt x="51" y="201"/>
                    <a:pt x="51" y="201"/>
                  </a:cubicBezTo>
                  <a:cubicBezTo>
                    <a:pt x="51" y="201"/>
                    <a:pt x="56" y="193"/>
                    <a:pt x="57" y="192"/>
                  </a:cubicBezTo>
                  <a:cubicBezTo>
                    <a:pt x="57" y="192"/>
                    <a:pt x="58" y="180"/>
                    <a:pt x="58" y="180"/>
                  </a:cubicBezTo>
                  <a:cubicBezTo>
                    <a:pt x="72" y="179"/>
                    <a:pt x="72" y="179"/>
                    <a:pt x="72" y="179"/>
                  </a:cubicBezTo>
                  <a:cubicBezTo>
                    <a:pt x="72" y="179"/>
                    <a:pt x="75" y="177"/>
                    <a:pt x="75" y="177"/>
                  </a:cubicBezTo>
                  <a:cubicBezTo>
                    <a:pt x="75" y="176"/>
                    <a:pt x="78" y="172"/>
                    <a:pt x="78" y="172"/>
                  </a:cubicBezTo>
                  <a:cubicBezTo>
                    <a:pt x="82" y="172"/>
                    <a:pt x="82" y="172"/>
                    <a:pt x="82" y="172"/>
                  </a:cubicBezTo>
                  <a:cubicBezTo>
                    <a:pt x="86" y="169"/>
                    <a:pt x="86" y="169"/>
                    <a:pt x="86" y="169"/>
                  </a:cubicBezTo>
                  <a:cubicBezTo>
                    <a:pt x="89" y="172"/>
                    <a:pt x="89" y="172"/>
                    <a:pt x="89" y="172"/>
                  </a:cubicBezTo>
                  <a:cubicBezTo>
                    <a:pt x="88" y="177"/>
                    <a:pt x="88" y="177"/>
                    <a:pt x="88" y="177"/>
                  </a:cubicBezTo>
                  <a:cubicBezTo>
                    <a:pt x="92" y="178"/>
                    <a:pt x="92" y="178"/>
                    <a:pt x="92" y="178"/>
                  </a:cubicBezTo>
                  <a:cubicBezTo>
                    <a:pt x="92" y="182"/>
                    <a:pt x="92" y="182"/>
                    <a:pt x="92" y="182"/>
                  </a:cubicBezTo>
                  <a:cubicBezTo>
                    <a:pt x="94" y="184"/>
                    <a:pt x="94" y="184"/>
                    <a:pt x="94" y="184"/>
                  </a:cubicBezTo>
                  <a:cubicBezTo>
                    <a:pt x="97" y="183"/>
                    <a:pt x="97" y="183"/>
                    <a:pt x="97" y="183"/>
                  </a:cubicBezTo>
                  <a:cubicBezTo>
                    <a:pt x="101" y="182"/>
                    <a:pt x="101" y="182"/>
                    <a:pt x="101" y="182"/>
                  </a:cubicBezTo>
                  <a:cubicBezTo>
                    <a:pt x="107" y="175"/>
                    <a:pt x="107" y="175"/>
                    <a:pt x="107" y="175"/>
                  </a:cubicBezTo>
                  <a:cubicBezTo>
                    <a:pt x="112" y="174"/>
                    <a:pt x="112" y="174"/>
                    <a:pt x="112" y="174"/>
                  </a:cubicBezTo>
                  <a:cubicBezTo>
                    <a:pt x="116" y="175"/>
                    <a:pt x="116" y="175"/>
                    <a:pt x="116" y="175"/>
                  </a:cubicBezTo>
                  <a:cubicBezTo>
                    <a:pt x="123" y="173"/>
                    <a:pt x="123" y="173"/>
                    <a:pt x="123" y="173"/>
                  </a:cubicBezTo>
                  <a:cubicBezTo>
                    <a:pt x="130" y="172"/>
                    <a:pt x="130" y="172"/>
                    <a:pt x="130" y="172"/>
                  </a:cubicBezTo>
                  <a:cubicBezTo>
                    <a:pt x="134" y="171"/>
                    <a:pt x="134" y="171"/>
                    <a:pt x="134" y="171"/>
                  </a:cubicBezTo>
                  <a:cubicBezTo>
                    <a:pt x="136" y="168"/>
                    <a:pt x="136" y="168"/>
                    <a:pt x="136" y="168"/>
                  </a:cubicBezTo>
                  <a:cubicBezTo>
                    <a:pt x="136" y="165"/>
                    <a:pt x="136" y="165"/>
                    <a:pt x="136" y="165"/>
                  </a:cubicBezTo>
                  <a:cubicBezTo>
                    <a:pt x="131" y="162"/>
                    <a:pt x="131" y="162"/>
                    <a:pt x="131" y="162"/>
                  </a:cubicBezTo>
                  <a:cubicBezTo>
                    <a:pt x="139" y="160"/>
                    <a:pt x="139" y="160"/>
                    <a:pt x="139" y="160"/>
                  </a:cubicBezTo>
                  <a:cubicBezTo>
                    <a:pt x="145" y="156"/>
                    <a:pt x="145" y="156"/>
                    <a:pt x="145" y="156"/>
                  </a:cubicBezTo>
                  <a:cubicBezTo>
                    <a:pt x="149" y="158"/>
                    <a:pt x="149" y="158"/>
                    <a:pt x="149" y="158"/>
                  </a:cubicBezTo>
                  <a:cubicBezTo>
                    <a:pt x="157" y="158"/>
                    <a:pt x="157" y="158"/>
                    <a:pt x="157" y="158"/>
                  </a:cubicBezTo>
                  <a:cubicBezTo>
                    <a:pt x="166" y="163"/>
                    <a:pt x="166" y="163"/>
                    <a:pt x="166" y="163"/>
                  </a:cubicBezTo>
                  <a:cubicBezTo>
                    <a:pt x="175" y="168"/>
                    <a:pt x="175" y="168"/>
                    <a:pt x="175" y="168"/>
                  </a:cubicBezTo>
                  <a:cubicBezTo>
                    <a:pt x="179" y="171"/>
                    <a:pt x="179" y="171"/>
                    <a:pt x="179" y="171"/>
                  </a:cubicBezTo>
                  <a:cubicBezTo>
                    <a:pt x="180" y="174"/>
                    <a:pt x="180" y="174"/>
                    <a:pt x="180" y="174"/>
                  </a:cubicBezTo>
                  <a:cubicBezTo>
                    <a:pt x="178" y="178"/>
                    <a:pt x="178" y="178"/>
                    <a:pt x="178" y="178"/>
                  </a:cubicBezTo>
                  <a:cubicBezTo>
                    <a:pt x="177" y="182"/>
                    <a:pt x="177" y="182"/>
                    <a:pt x="177" y="182"/>
                  </a:cubicBezTo>
                  <a:cubicBezTo>
                    <a:pt x="181" y="183"/>
                    <a:pt x="181" y="183"/>
                    <a:pt x="181" y="183"/>
                  </a:cubicBezTo>
                  <a:cubicBezTo>
                    <a:pt x="186" y="188"/>
                    <a:pt x="186" y="188"/>
                    <a:pt x="186" y="188"/>
                  </a:cubicBezTo>
                  <a:cubicBezTo>
                    <a:pt x="200" y="183"/>
                    <a:pt x="200" y="183"/>
                    <a:pt x="200" y="183"/>
                  </a:cubicBezTo>
                  <a:cubicBezTo>
                    <a:pt x="217" y="178"/>
                    <a:pt x="217" y="178"/>
                    <a:pt x="217" y="178"/>
                  </a:cubicBezTo>
                  <a:cubicBezTo>
                    <a:pt x="239" y="202"/>
                    <a:pt x="239" y="202"/>
                    <a:pt x="239" y="202"/>
                  </a:cubicBezTo>
                  <a:cubicBezTo>
                    <a:pt x="238" y="213"/>
                    <a:pt x="238" y="213"/>
                    <a:pt x="238" y="213"/>
                  </a:cubicBezTo>
                  <a:cubicBezTo>
                    <a:pt x="246" y="213"/>
                    <a:pt x="246" y="213"/>
                    <a:pt x="246" y="213"/>
                  </a:cubicBezTo>
                  <a:cubicBezTo>
                    <a:pt x="253" y="209"/>
                    <a:pt x="253" y="209"/>
                    <a:pt x="253" y="209"/>
                  </a:cubicBezTo>
                  <a:cubicBezTo>
                    <a:pt x="254" y="202"/>
                    <a:pt x="254" y="202"/>
                    <a:pt x="254" y="202"/>
                  </a:cubicBezTo>
                  <a:cubicBezTo>
                    <a:pt x="256" y="202"/>
                    <a:pt x="256" y="202"/>
                    <a:pt x="256" y="202"/>
                  </a:cubicBezTo>
                  <a:cubicBezTo>
                    <a:pt x="256" y="198"/>
                    <a:pt x="256" y="198"/>
                    <a:pt x="256" y="198"/>
                  </a:cubicBezTo>
                  <a:lnTo>
                    <a:pt x="261" y="174"/>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6" name="Freeform 89">
              <a:extLst>
                <a:ext uri="{FF2B5EF4-FFF2-40B4-BE49-F238E27FC236}">
                  <a16:creationId xmlns:a16="http://schemas.microsoft.com/office/drawing/2014/main" xmlns="" id="{0407A210-A3BB-23EE-BBB6-394008A4685C}"/>
                </a:ext>
              </a:extLst>
            </p:cNvPr>
            <p:cNvSpPr>
              <a:spLocks/>
            </p:cNvSpPr>
            <p:nvPr/>
          </p:nvSpPr>
          <p:spPr bwMode="auto">
            <a:xfrm>
              <a:off x="2236788" y="5726113"/>
              <a:ext cx="568325" cy="525462"/>
            </a:xfrm>
            <a:custGeom>
              <a:avLst/>
              <a:gdLst>
                <a:gd name="T0" fmla="*/ 2022252920 w 149"/>
                <a:gd name="T1" fmla="*/ 1333866249 h 138"/>
                <a:gd name="T2" fmla="*/ 2147483646 w 149"/>
                <a:gd name="T3" fmla="*/ 1145385314 h 138"/>
                <a:gd name="T4" fmla="*/ 1905864538 w 149"/>
                <a:gd name="T5" fmla="*/ 1174380916 h 138"/>
                <a:gd name="T6" fmla="*/ 1862221755 w 149"/>
                <a:gd name="T7" fmla="*/ 826418457 h 138"/>
                <a:gd name="T8" fmla="*/ 1862221755 w 149"/>
                <a:gd name="T9" fmla="*/ 579942509 h 138"/>
                <a:gd name="T10" fmla="*/ 1949511135 w 149"/>
                <a:gd name="T11" fmla="*/ 434956882 h 138"/>
                <a:gd name="T12" fmla="*/ 2094998520 w 149"/>
                <a:gd name="T13" fmla="*/ 275471550 h 138"/>
                <a:gd name="T14" fmla="*/ 2051351923 w 149"/>
                <a:gd name="T15" fmla="*/ 188480935 h 138"/>
                <a:gd name="T16" fmla="*/ 2094998520 w 149"/>
                <a:gd name="T17" fmla="*/ 57995012 h 138"/>
                <a:gd name="T18" fmla="*/ 2065899518 w 149"/>
                <a:gd name="T19" fmla="*/ 0 h 138"/>
                <a:gd name="T20" fmla="*/ 1964058729 w 149"/>
                <a:gd name="T21" fmla="*/ 86990615 h 138"/>
                <a:gd name="T22" fmla="*/ 1716734369 w 149"/>
                <a:gd name="T23" fmla="*/ 101490320 h 138"/>
                <a:gd name="T24" fmla="*/ 1600345986 w 149"/>
                <a:gd name="T25" fmla="*/ 173981230 h 138"/>
                <a:gd name="T26" fmla="*/ 1498505197 w 149"/>
                <a:gd name="T27" fmla="*/ 260975652 h 138"/>
                <a:gd name="T28" fmla="*/ 1353017812 w 149"/>
                <a:gd name="T29" fmla="*/ 420457177 h 138"/>
                <a:gd name="T30" fmla="*/ 1178435237 w 149"/>
                <a:gd name="T31" fmla="*/ 492951895 h 138"/>
                <a:gd name="T32" fmla="*/ 1018400257 w 149"/>
                <a:gd name="T33" fmla="*/ 391461575 h 138"/>
                <a:gd name="T34" fmla="*/ 916559469 w 149"/>
                <a:gd name="T35" fmla="*/ 478452189 h 138"/>
                <a:gd name="T36" fmla="*/ 785623492 w 149"/>
                <a:gd name="T37" fmla="*/ 550943099 h 138"/>
                <a:gd name="T38" fmla="*/ 669235109 w 149"/>
                <a:gd name="T39" fmla="*/ 565442804 h 138"/>
                <a:gd name="T40" fmla="*/ 480104940 w 149"/>
                <a:gd name="T41" fmla="*/ 637937522 h 138"/>
                <a:gd name="T42" fmla="*/ 232776766 w 149"/>
                <a:gd name="T43" fmla="*/ 550943099 h 138"/>
                <a:gd name="T44" fmla="*/ 130935977 w 149"/>
                <a:gd name="T45" fmla="*/ 507447792 h 138"/>
                <a:gd name="T46" fmla="*/ 116388383 w 149"/>
                <a:gd name="T47" fmla="*/ 463952484 h 138"/>
                <a:gd name="T48" fmla="*/ 58194191 w 149"/>
                <a:gd name="T49" fmla="*/ 449456587 h 138"/>
                <a:gd name="T50" fmla="*/ 145487386 w 149"/>
                <a:gd name="T51" fmla="*/ 913409072 h 138"/>
                <a:gd name="T52" fmla="*/ 349165149 w 149"/>
                <a:gd name="T53" fmla="*/ 1290370941 h 138"/>
                <a:gd name="T54" fmla="*/ 960206066 w 149"/>
                <a:gd name="T55" fmla="*/ 1855813745 h 138"/>
                <a:gd name="T56" fmla="*/ 989305069 w 149"/>
                <a:gd name="T57" fmla="*/ 1797818733 h 138"/>
                <a:gd name="T58" fmla="*/ 1062046855 w 149"/>
                <a:gd name="T59" fmla="*/ 1870313450 h 138"/>
                <a:gd name="T60" fmla="*/ 1207534240 w 149"/>
                <a:gd name="T61" fmla="*/ 1971803770 h 138"/>
                <a:gd name="T62" fmla="*/ 1207534240 w 149"/>
                <a:gd name="T63" fmla="*/ 1841314040 h 138"/>
                <a:gd name="T64" fmla="*/ 1294823620 w 149"/>
                <a:gd name="T65" fmla="*/ 1739823720 h 138"/>
                <a:gd name="T66" fmla="*/ 1251180837 w 149"/>
                <a:gd name="T67" fmla="*/ 1841314040 h 138"/>
                <a:gd name="T68" fmla="*/ 1251180837 w 149"/>
                <a:gd name="T69" fmla="*/ 1986299668 h 138"/>
                <a:gd name="T70" fmla="*/ 1513052792 w 149"/>
                <a:gd name="T71" fmla="*/ 1971803770 h 138"/>
                <a:gd name="T72" fmla="*/ 1483957603 w 149"/>
                <a:gd name="T73" fmla="*/ 1855813745 h 138"/>
                <a:gd name="T74" fmla="*/ 1571246983 w 149"/>
                <a:gd name="T75" fmla="*/ 1739823720 h 138"/>
                <a:gd name="T76" fmla="*/ 1629441175 w 149"/>
                <a:gd name="T77" fmla="*/ 1710828118 h 138"/>
                <a:gd name="T78" fmla="*/ 1687635366 w 149"/>
                <a:gd name="T79" fmla="*/ 1681832516 h 138"/>
                <a:gd name="T80" fmla="*/ 1716734369 w 149"/>
                <a:gd name="T81" fmla="*/ 1725327823 h 138"/>
                <a:gd name="T82" fmla="*/ 1571246983 w 149"/>
                <a:gd name="T83" fmla="*/ 1855813745 h 138"/>
                <a:gd name="T84" fmla="*/ 1513052792 w 149"/>
                <a:gd name="T85" fmla="*/ 1942804360 h 138"/>
                <a:gd name="T86" fmla="*/ 1614893580 w 149"/>
                <a:gd name="T87" fmla="*/ 1957304065 h 138"/>
                <a:gd name="T88" fmla="*/ 1818575158 w 149"/>
                <a:gd name="T89" fmla="*/ 1928308463 h 138"/>
                <a:gd name="T90" fmla="*/ 2065899518 w 149"/>
                <a:gd name="T91" fmla="*/ 1899309053 h 138"/>
                <a:gd name="T92" fmla="*/ 2007705326 w 149"/>
                <a:gd name="T93" fmla="*/ 1710828118 h 138"/>
                <a:gd name="T94" fmla="*/ 1905864538 w 149"/>
                <a:gd name="T95" fmla="*/ 1420856863 h 138"/>
                <a:gd name="T96" fmla="*/ 2036804329 w 149"/>
                <a:gd name="T97" fmla="*/ 1623837503 h 1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9" h="138">
                  <a:moveTo>
                    <a:pt x="143" y="101"/>
                  </a:moveTo>
                  <a:cubicBezTo>
                    <a:pt x="142" y="101"/>
                    <a:pt x="142" y="99"/>
                    <a:pt x="141" y="97"/>
                  </a:cubicBezTo>
                  <a:cubicBezTo>
                    <a:pt x="140" y="95"/>
                    <a:pt x="139" y="94"/>
                    <a:pt x="139" y="92"/>
                  </a:cubicBezTo>
                  <a:cubicBezTo>
                    <a:pt x="139" y="90"/>
                    <a:pt x="140" y="88"/>
                    <a:pt x="142" y="87"/>
                  </a:cubicBezTo>
                  <a:cubicBezTo>
                    <a:pt x="143" y="85"/>
                    <a:pt x="145" y="84"/>
                    <a:pt x="147" y="82"/>
                  </a:cubicBezTo>
                  <a:cubicBezTo>
                    <a:pt x="148" y="82"/>
                    <a:pt x="149" y="80"/>
                    <a:pt x="149" y="79"/>
                  </a:cubicBezTo>
                  <a:cubicBezTo>
                    <a:pt x="144" y="77"/>
                    <a:pt x="139" y="77"/>
                    <a:pt x="135" y="81"/>
                  </a:cubicBezTo>
                  <a:cubicBezTo>
                    <a:pt x="134" y="81"/>
                    <a:pt x="133" y="83"/>
                    <a:pt x="131" y="82"/>
                  </a:cubicBezTo>
                  <a:cubicBezTo>
                    <a:pt x="131" y="82"/>
                    <a:pt x="131" y="81"/>
                    <a:pt x="131" y="81"/>
                  </a:cubicBezTo>
                  <a:cubicBezTo>
                    <a:pt x="129" y="78"/>
                    <a:pt x="127" y="76"/>
                    <a:pt x="126" y="73"/>
                  </a:cubicBezTo>
                  <a:cubicBezTo>
                    <a:pt x="125" y="70"/>
                    <a:pt x="124" y="67"/>
                    <a:pt x="125" y="65"/>
                  </a:cubicBezTo>
                  <a:cubicBezTo>
                    <a:pt x="125" y="62"/>
                    <a:pt x="127" y="59"/>
                    <a:pt x="128" y="57"/>
                  </a:cubicBezTo>
                  <a:cubicBezTo>
                    <a:pt x="129" y="54"/>
                    <a:pt x="128" y="51"/>
                    <a:pt x="126" y="49"/>
                  </a:cubicBezTo>
                  <a:cubicBezTo>
                    <a:pt x="125" y="48"/>
                    <a:pt x="125" y="46"/>
                    <a:pt x="126" y="45"/>
                  </a:cubicBezTo>
                  <a:cubicBezTo>
                    <a:pt x="126" y="43"/>
                    <a:pt x="127" y="42"/>
                    <a:pt x="128" y="40"/>
                  </a:cubicBezTo>
                  <a:cubicBezTo>
                    <a:pt x="129" y="40"/>
                    <a:pt x="130" y="39"/>
                    <a:pt x="130" y="38"/>
                  </a:cubicBezTo>
                  <a:cubicBezTo>
                    <a:pt x="131" y="37"/>
                    <a:pt x="131" y="37"/>
                    <a:pt x="131" y="36"/>
                  </a:cubicBezTo>
                  <a:cubicBezTo>
                    <a:pt x="131" y="34"/>
                    <a:pt x="132" y="31"/>
                    <a:pt x="134" y="30"/>
                  </a:cubicBezTo>
                  <a:cubicBezTo>
                    <a:pt x="134" y="29"/>
                    <a:pt x="135" y="28"/>
                    <a:pt x="135" y="27"/>
                  </a:cubicBezTo>
                  <a:cubicBezTo>
                    <a:pt x="137" y="26"/>
                    <a:pt x="139" y="26"/>
                    <a:pt x="140" y="25"/>
                  </a:cubicBezTo>
                  <a:cubicBezTo>
                    <a:pt x="142" y="23"/>
                    <a:pt x="143" y="21"/>
                    <a:pt x="144" y="19"/>
                  </a:cubicBezTo>
                  <a:cubicBezTo>
                    <a:pt x="144" y="18"/>
                    <a:pt x="144" y="18"/>
                    <a:pt x="144" y="17"/>
                  </a:cubicBezTo>
                  <a:cubicBezTo>
                    <a:pt x="143" y="15"/>
                    <a:pt x="142" y="14"/>
                    <a:pt x="141" y="13"/>
                  </a:cubicBezTo>
                  <a:cubicBezTo>
                    <a:pt x="141" y="13"/>
                    <a:pt x="141" y="13"/>
                    <a:pt x="141" y="13"/>
                  </a:cubicBezTo>
                  <a:cubicBezTo>
                    <a:pt x="141" y="12"/>
                    <a:pt x="141" y="12"/>
                    <a:pt x="141" y="11"/>
                  </a:cubicBezTo>
                  <a:cubicBezTo>
                    <a:pt x="142" y="10"/>
                    <a:pt x="143" y="9"/>
                    <a:pt x="144" y="7"/>
                  </a:cubicBezTo>
                  <a:cubicBezTo>
                    <a:pt x="145" y="6"/>
                    <a:pt x="144" y="5"/>
                    <a:pt x="144" y="4"/>
                  </a:cubicBezTo>
                  <a:cubicBezTo>
                    <a:pt x="144" y="3"/>
                    <a:pt x="144" y="2"/>
                    <a:pt x="144" y="2"/>
                  </a:cubicBezTo>
                  <a:cubicBezTo>
                    <a:pt x="144" y="1"/>
                    <a:pt x="144" y="1"/>
                    <a:pt x="144" y="1"/>
                  </a:cubicBezTo>
                  <a:cubicBezTo>
                    <a:pt x="144" y="0"/>
                    <a:pt x="143" y="0"/>
                    <a:pt x="142" y="0"/>
                  </a:cubicBezTo>
                  <a:cubicBezTo>
                    <a:pt x="140" y="0"/>
                    <a:pt x="137" y="0"/>
                    <a:pt x="135" y="0"/>
                  </a:cubicBezTo>
                  <a:cubicBezTo>
                    <a:pt x="136" y="1"/>
                    <a:pt x="136" y="1"/>
                    <a:pt x="136" y="3"/>
                  </a:cubicBezTo>
                  <a:cubicBezTo>
                    <a:pt x="136" y="4"/>
                    <a:pt x="136" y="5"/>
                    <a:pt x="135" y="6"/>
                  </a:cubicBezTo>
                  <a:cubicBezTo>
                    <a:pt x="134" y="7"/>
                    <a:pt x="132" y="6"/>
                    <a:pt x="131" y="6"/>
                  </a:cubicBezTo>
                  <a:cubicBezTo>
                    <a:pt x="129" y="6"/>
                    <a:pt x="127" y="9"/>
                    <a:pt x="124" y="9"/>
                  </a:cubicBezTo>
                  <a:cubicBezTo>
                    <a:pt x="122" y="9"/>
                    <a:pt x="120" y="7"/>
                    <a:pt x="118" y="7"/>
                  </a:cubicBezTo>
                  <a:cubicBezTo>
                    <a:pt x="117" y="7"/>
                    <a:pt x="116" y="8"/>
                    <a:pt x="115" y="8"/>
                  </a:cubicBezTo>
                  <a:cubicBezTo>
                    <a:pt x="114" y="9"/>
                    <a:pt x="113" y="10"/>
                    <a:pt x="111" y="11"/>
                  </a:cubicBezTo>
                  <a:cubicBezTo>
                    <a:pt x="111" y="11"/>
                    <a:pt x="110" y="11"/>
                    <a:pt x="110" y="12"/>
                  </a:cubicBezTo>
                  <a:cubicBezTo>
                    <a:pt x="110" y="13"/>
                    <a:pt x="110" y="14"/>
                    <a:pt x="110" y="15"/>
                  </a:cubicBezTo>
                  <a:cubicBezTo>
                    <a:pt x="110" y="16"/>
                    <a:pt x="109" y="17"/>
                    <a:pt x="107" y="18"/>
                  </a:cubicBezTo>
                  <a:cubicBezTo>
                    <a:pt x="106" y="18"/>
                    <a:pt x="105" y="18"/>
                    <a:pt x="103" y="18"/>
                  </a:cubicBezTo>
                  <a:cubicBezTo>
                    <a:pt x="102" y="19"/>
                    <a:pt x="100" y="19"/>
                    <a:pt x="100" y="20"/>
                  </a:cubicBezTo>
                  <a:cubicBezTo>
                    <a:pt x="99" y="22"/>
                    <a:pt x="99" y="23"/>
                    <a:pt x="98" y="25"/>
                  </a:cubicBezTo>
                  <a:cubicBezTo>
                    <a:pt x="97" y="27"/>
                    <a:pt x="95" y="27"/>
                    <a:pt x="93" y="29"/>
                  </a:cubicBezTo>
                  <a:cubicBezTo>
                    <a:pt x="93" y="29"/>
                    <a:pt x="92" y="30"/>
                    <a:pt x="91" y="30"/>
                  </a:cubicBezTo>
                  <a:cubicBezTo>
                    <a:pt x="89" y="31"/>
                    <a:pt x="87" y="29"/>
                    <a:pt x="85" y="29"/>
                  </a:cubicBezTo>
                  <a:cubicBezTo>
                    <a:pt x="83" y="29"/>
                    <a:pt x="83" y="32"/>
                    <a:pt x="81" y="34"/>
                  </a:cubicBezTo>
                  <a:cubicBezTo>
                    <a:pt x="80" y="35"/>
                    <a:pt x="78" y="35"/>
                    <a:pt x="76" y="34"/>
                  </a:cubicBezTo>
                  <a:cubicBezTo>
                    <a:pt x="75" y="33"/>
                    <a:pt x="74" y="32"/>
                    <a:pt x="72" y="30"/>
                  </a:cubicBezTo>
                  <a:cubicBezTo>
                    <a:pt x="72" y="29"/>
                    <a:pt x="71" y="28"/>
                    <a:pt x="70" y="27"/>
                  </a:cubicBezTo>
                  <a:cubicBezTo>
                    <a:pt x="69" y="27"/>
                    <a:pt x="67" y="27"/>
                    <a:pt x="66" y="28"/>
                  </a:cubicBezTo>
                  <a:cubicBezTo>
                    <a:pt x="65" y="29"/>
                    <a:pt x="65" y="30"/>
                    <a:pt x="65" y="31"/>
                  </a:cubicBezTo>
                  <a:cubicBezTo>
                    <a:pt x="65" y="31"/>
                    <a:pt x="64" y="32"/>
                    <a:pt x="63" y="33"/>
                  </a:cubicBezTo>
                  <a:cubicBezTo>
                    <a:pt x="62" y="34"/>
                    <a:pt x="60" y="35"/>
                    <a:pt x="59" y="36"/>
                  </a:cubicBezTo>
                  <a:cubicBezTo>
                    <a:pt x="58" y="37"/>
                    <a:pt x="58" y="37"/>
                    <a:pt x="57" y="38"/>
                  </a:cubicBezTo>
                  <a:cubicBezTo>
                    <a:pt x="57" y="39"/>
                    <a:pt x="55" y="39"/>
                    <a:pt x="54" y="38"/>
                  </a:cubicBezTo>
                  <a:cubicBezTo>
                    <a:pt x="53" y="38"/>
                    <a:pt x="51" y="38"/>
                    <a:pt x="50" y="37"/>
                  </a:cubicBezTo>
                  <a:cubicBezTo>
                    <a:pt x="50" y="37"/>
                    <a:pt x="50" y="37"/>
                    <a:pt x="49" y="37"/>
                  </a:cubicBezTo>
                  <a:cubicBezTo>
                    <a:pt x="48" y="37"/>
                    <a:pt x="47" y="39"/>
                    <a:pt x="46" y="39"/>
                  </a:cubicBezTo>
                  <a:cubicBezTo>
                    <a:pt x="45" y="40"/>
                    <a:pt x="43" y="39"/>
                    <a:pt x="42" y="40"/>
                  </a:cubicBezTo>
                  <a:cubicBezTo>
                    <a:pt x="40" y="40"/>
                    <a:pt x="39" y="43"/>
                    <a:pt x="37" y="43"/>
                  </a:cubicBezTo>
                  <a:cubicBezTo>
                    <a:pt x="36" y="44"/>
                    <a:pt x="35" y="44"/>
                    <a:pt x="33" y="44"/>
                  </a:cubicBezTo>
                  <a:cubicBezTo>
                    <a:pt x="32" y="44"/>
                    <a:pt x="31" y="45"/>
                    <a:pt x="30" y="45"/>
                  </a:cubicBezTo>
                  <a:cubicBezTo>
                    <a:pt x="29" y="44"/>
                    <a:pt x="29" y="44"/>
                    <a:pt x="28" y="44"/>
                  </a:cubicBezTo>
                  <a:cubicBezTo>
                    <a:pt x="24" y="41"/>
                    <a:pt x="19" y="41"/>
                    <a:pt x="16" y="38"/>
                  </a:cubicBezTo>
                  <a:cubicBezTo>
                    <a:pt x="16" y="38"/>
                    <a:pt x="12" y="35"/>
                    <a:pt x="12" y="35"/>
                  </a:cubicBezTo>
                  <a:cubicBezTo>
                    <a:pt x="12" y="35"/>
                    <a:pt x="10" y="35"/>
                    <a:pt x="9" y="35"/>
                  </a:cubicBezTo>
                  <a:cubicBezTo>
                    <a:pt x="9" y="35"/>
                    <a:pt x="9" y="35"/>
                    <a:pt x="9" y="35"/>
                  </a:cubicBezTo>
                  <a:cubicBezTo>
                    <a:pt x="8" y="35"/>
                    <a:pt x="8" y="35"/>
                    <a:pt x="8" y="34"/>
                  </a:cubicBezTo>
                  <a:cubicBezTo>
                    <a:pt x="8" y="34"/>
                    <a:pt x="8" y="34"/>
                    <a:pt x="8" y="33"/>
                  </a:cubicBezTo>
                  <a:cubicBezTo>
                    <a:pt x="9" y="33"/>
                    <a:pt x="8" y="32"/>
                    <a:pt x="8" y="32"/>
                  </a:cubicBezTo>
                  <a:cubicBezTo>
                    <a:pt x="7" y="32"/>
                    <a:pt x="6" y="32"/>
                    <a:pt x="6" y="32"/>
                  </a:cubicBezTo>
                  <a:cubicBezTo>
                    <a:pt x="5" y="32"/>
                    <a:pt x="5" y="31"/>
                    <a:pt x="5" y="31"/>
                  </a:cubicBezTo>
                  <a:cubicBezTo>
                    <a:pt x="4" y="31"/>
                    <a:pt x="4" y="31"/>
                    <a:pt x="4" y="31"/>
                  </a:cubicBezTo>
                  <a:cubicBezTo>
                    <a:pt x="2" y="31"/>
                    <a:pt x="1" y="32"/>
                    <a:pt x="0" y="33"/>
                  </a:cubicBezTo>
                  <a:cubicBezTo>
                    <a:pt x="2" y="39"/>
                    <a:pt x="5" y="45"/>
                    <a:pt x="7" y="52"/>
                  </a:cubicBezTo>
                  <a:cubicBezTo>
                    <a:pt x="8" y="56"/>
                    <a:pt x="8" y="60"/>
                    <a:pt x="10" y="63"/>
                  </a:cubicBezTo>
                  <a:cubicBezTo>
                    <a:pt x="10" y="65"/>
                    <a:pt x="11" y="67"/>
                    <a:pt x="12" y="68"/>
                  </a:cubicBezTo>
                  <a:cubicBezTo>
                    <a:pt x="14" y="71"/>
                    <a:pt x="15" y="74"/>
                    <a:pt x="17" y="76"/>
                  </a:cubicBezTo>
                  <a:cubicBezTo>
                    <a:pt x="19" y="81"/>
                    <a:pt x="21" y="85"/>
                    <a:pt x="24" y="89"/>
                  </a:cubicBezTo>
                  <a:cubicBezTo>
                    <a:pt x="29" y="96"/>
                    <a:pt x="34" y="101"/>
                    <a:pt x="39" y="107"/>
                  </a:cubicBezTo>
                  <a:cubicBezTo>
                    <a:pt x="40" y="108"/>
                    <a:pt x="41" y="109"/>
                    <a:pt x="42" y="110"/>
                  </a:cubicBezTo>
                  <a:cubicBezTo>
                    <a:pt x="49" y="116"/>
                    <a:pt x="57" y="123"/>
                    <a:pt x="66" y="128"/>
                  </a:cubicBezTo>
                  <a:cubicBezTo>
                    <a:pt x="67" y="128"/>
                    <a:pt x="68" y="129"/>
                    <a:pt x="69" y="129"/>
                  </a:cubicBezTo>
                  <a:cubicBezTo>
                    <a:pt x="70" y="128"/>
                    <a:pt x="71" y="127"/>
                    <a:pt x="70" y="126"/>
                  </a:cubicBezTo>
                  <a:cubicBezTo>
                    <a:pt x="70" y="125"/>
                    <a:pt x="68" y="125"/>
                    <a:pt x="68" y="124"/>
                  </a:cubicBezTo>
                  <a:cubicBezTo>
                    <a:pt x="68" y="124"/>
                    <a:pt x="69" y="123"/>
                    <a:pt x="70" y="123"/>
                  </a:cubicBezTo>
                  <a:cubicBezTo>
                    <a:pt x="71" y="123"/>
                    <a:pt x="72" y="122"/>
                    <a:pt x="72" y="121"/>
                  </a:cubicBezTo>
                  <a:cubicBezTo>
                    <a:pt x="72" y="124"/>
                    <a:pt x="73" y="126"/>
                    <a:pt x="73" y="129"/>
                  </a:cubicBezTo>
                  <a:cubicBezTo>
                    <a:pt x="73" y="131"/>
                    <a:pt x="73" y="132"/>
                    <a:pt x="74" y="134"/>
                  </a:cubicBezTo>
                  <a:cubicBezTo>
                    <a:pt x="75" y="135"/>
                    <a:pt x="77" y="135"/>
                    <a:pt x="78" y="135"/>
                  </a:cubicBezTo>
                  <a:cubicBezTo>
                    <a:pt x="80" y="135"/>
                    <a:pt x="81" y="136"/>
                    <a:pt x="83" y="136"/>
                  </a:cubicBezTo>
                  <a:cubicBezTo>
                    <a:pt x="83" y="133"/>
                    <a:pt x="82" y="130"/>
                    <a:pt x="81" y="128"/>
                  </a:cubicBezTo>
                  <a:cubicBezTo>
                    <a:pt x="80" y="126"/>
                    <a:pt x="80" y="125"/>
                    <a:pt x="80" y="123"/>
                  </a:cubicBezTo>
                  <a:cubicBezTo>
                    <a:pt x="81" y="125"/>
                    <a:pt x="82" y="126"/>
                    <a:pt x="83" y="127"/>
                  </a:cubicBezTo>
                  <a:cubicBezTo>
                    <a:pt x="83" y="124"/>
                    <a:pt x="85" y="122"/>
                    <a:pt x="87" y="119"/>
                  </a:cubicBezTo>
                  <a:cubicBezTo>
                    <a:pt x="87" y="119"/>
                    <a:pt x="87" y="119"/>
                    <a:pt x="88" y="118"/>
                  </a:cubicBezTo>
                  <a:cubicBezTo>
                    <a:pt x="89" y="118"/>
                    <a:pt x="89" y="119"/>
                    <a:pt x="89" y="120"/>
                  </a:cubicBezTo>
                  <a:cubicBezTo>
                    <a:pt x="89" y="121"/>
                    <a:pt x="88" y="121"/>
                    <a:pt x="88" y="122"/>
                  </a:cubicBezTo>
                  <a:cubicBezTo>
                    <a:pt x="87" y="122"/>
                    <a:pt x="86" y="122"/>
                    <a:pt x="85" y="123"/>
                  </a:cubicBezTo>
                  <a:cubicBezTo>
                    <a:pt x="85" y="124"/>
                    <a:pt x="86" y="126"/>
                    <a:pt x="86" y="127"/>
                  </a:cubicBezTo>
                  <a:cubicBezTo>
                    <a:pt x="86" y="127"/>
                    <a:pt x="86" y="128"/>
                    <a:pt x="86" y="128"/>
                  </a:cubicBezTo>
                  <a:cubicBezTo>
                    <a:pt x="85" y="131"/>
                    <a:pt x="85" y="133"/>
                    <a:pt x="86" y="136"/>
                  </a:cubicBezTo>
                  <a:cubicBezTo>
                    <a:pt x="86" y="136"/>
                    <a:pt x="86" y="137"/>
                    <a:pt x="86" y="137"/>
                  </a:cubicBezTo>
                  <a:cubicBezTo>
                    <a:pt x="86" y="137"/>
                    <a:pt x="87" y="137"/>
                    <a:pt x="87" y="137"/>
                  </a:cubicBezTo>
                  <a:cubicBezTo>
                    <a:pt x="90" y="138"/>
                    <a:pt x="94" y="138"/>
                    <a:pt x="97" y="138"/>
                  </a:cubicBezTo>
                  <a:cubicBezTo>
                    <a:pt x="99" y="138"/>
                    <a:pt x="102" y="137"/>
                    <a:pt x="104" y="136"/>
                  </a:cubicBezTo>
                  <a:cubicBezTo>
                    <a:pt x="104" y="135"/>
                    <a:pt x="103" y="135"/>
                    <a:pt x="102" y="134"/>
                  </a:cubicBezTo>
                  <a:cubicBezTo>
                    <a:pt x="101" y="134"/>
                    <a:pt x="101" y="133"/>
                    <a:pt x="101" y="132"/>
                  </a:cubicBezTo>
                  <a:cubicBezTo>
                    <a:pt x="101" y="131"/>
                    <a:pt x="101" y="129"/>
                    <a:pt x="102" y="128"/>
                  </a:cubicBezTo>
                  <a:cubicBezTo>
                    <a:pt x="102" y="126"/>
                    <a:pt x="103" y="125"/>
                    <a:pt x="104" y="123"/>
                  </a:cubicBezTo>
                  <a:cubicBezTo>
                    <a:pt x="105" y="121"/>
                    <a:pt x="106" y="118"/>
                    <a:pt x="106" y="115"/>
                  </a:cubicBezTo>
                  <a:cubicBezTo>
                    <a:pt x="108" y="116"/>
                    <a:pt x="109" y="118"/>
                    <a:pt x="108" y="120"/>
                  </a:cubicBezTo>
                  <a:cubicBezTo>
                    <a:pt x="107" y="121"/>
                    <a:pt x="107" y="121"/>
                    <a:pt x="107" y="122"/>
                  </a:cubicBezTo>
                  <a:cubicBezTo>
                    <a:pt x="108" y="123"/>
                    <a:pt x="109" y="122"/>
                    <a:pt x="110" y="122"/>
                  </a:cubicBezTo>
                  <a:cubicBezTo>
                    <a:pt x="111" y="121"/>
                    <a:pt x="112" y="120"/>
                    <a:pt x="112" y="118"/>
                  </a:cubicBezTo>
                  <a:cubicBezTo>
                    <a:pt x="112" y="117"/>
                    <a:pt x="112" y="116"/>
                    <a:pt x="113" y="116"/>
                  </a:cubicBezTo>
                  <a:cubicBezTo>
                    <a:pt x="114" y="116"/>
                    <a:pt x="114" y="118"/>
                    <a:pt x="115" y="118"/>
                  </a:cubicBezTo>
                  <a:cubicBezTo>
                    <a:pt x="116" y="118"/>
                    <a:pt x="116" y="117"/>
                    <a:pt x="116" y="116"/>
                  </a:cubicBezTo>
                  <a:cubicBezTo>
                    <a:pt x="116" y="115"/>
                    <a:pt x="117" y="114"/>
                    <a:pt x="118" y="114"/>
                  </a:cubicBezTo>
                  <a:cubicBezTo>
                    <a:pt x="118" y="115"/>
                    <a:pt x="118" y="117"/>
                    <a:pt x="118" y="118"/>
                  </a:cubicBezTo>
                  <a:cubicBezTo>
                    <a:pt x="118" y="118"/>
                    <a:pt x="118" y="119"/>
                    <a:pt x="118" y="119"/>
                  </a:cubicBezTo>
                  <a:cubicBezTo>
                    <a:pt x="117" y="119"/>
                    <a:pt x="116" y="120"/>
                    <a:pt x="116" y="120"/>
                  </a:cubicBezTo>
                  <a:cubicBezTo>
                    <a:pt x="114" y="120"/>
                    <a:pt x="112" y="121"/>
                    <a:pt x="111" y="123"/>
                  </a:cubicBezTo>
                  <a:cubicBezTo>
                    <a:pt x="109" y="125"/>
                    <a:pt x="109" y="127"/>
                    <a:pt x="108" y="128"/>
                  </a:cubicBezTo>
                  <a:cubicBezTo>
                    <a:pt x="107" y="130"/>
                    <a:pt x="106" y="131"/>
                    <a:pt x="105" y="133"/>
                  </a:cubicBezTo>
                  <a:cubicBezTo>
                    <a:pt x="105" y="133"/>
                    <a:pt x="105" y="133"/>
                    <a:pt x="105" y="133"/>
                  </a:cubicBezTo>
                  <a:cubicBezTo>
                    <a:pt x="104" y="134"/>
                    <a:pt x="104" y="134"/>
                    <a:pt x="104" y="134"/>
                  </a:cubicBezTo>
                  <a:cubicBezTo>
                    <a:pt x="105" y="135"/>
                    <a:pt x="105" y="135"/>
                    <a:pt x="106" y="135"/>
                  </a:cubicBezTo>
                  <a:cubicBezTo>
                    <a:pt x="107" y="135"/>
                    <a:pt x="108" y="135"/>
                    <a:pt x="110" y="135"/>
                  </a:cubicBezTo>
                  <a:cubicBezTo>
                    <a:pt x="110" y="135"/>
                    <a:pt x="111" y="135"/>
                    <a:pt x="111" y="135"/>
                  </a:cubicBezTo>
                  <a:cubicBezTo>
                    <a:pt x="113" y="135"/>
                    <a:pt x="114" y="134"/>
                    <a:pt x="116" y="135"/>
                  </a:cubicBezTo>
                  <a:cubicBezTo>
                    <a:pt x="117" y="135"/>
                    <a:pt x="119" y="133"/>
                    <a:pt x="121" y="133"/>
                  </a:cubicBezTo>
                  <a:cubicBezTo>
                    <a:pt x="123" y="133"/>
                    <a:pt x="124" y="134"/>
                    <a:pt x="125" y="133"/>
                  </a:cubicBezTo>
                  <a:cubicBezTo>
                    <a:pt x="124" y="132"/>
                    <a:pt x="124" y="130"/>
                    <a:pt x="124" y="129"/>
                  </a:cubicBezTo>
                  <a:cubicBezTo>
                    <a:pt x="129" y="132"/>
                    <a:pt x="135" y="132"/>
                    <a:pt x="141" y="132"/>
                  </a:cubicBezTo>
                  <a:cubicBezTo>
                    <a:pt x="141" y="132"/>
                    <a:pt x="142" y="131"/>
                    <a:pt x="142" y="131"/>
                  </a:cubicBezTo>
                  <a:cubicBezTo>
                    <a:pt x="142" y="130"/>
                    <a:pt x="142" y="128"/>
                    <a:pt x="142" y="128"/>
                  </a:cubicBezTo>
                  <a:cubicBezTo>
                    <a:pt x="142" y="128"/>
                    <a:pt x="138" y="126"/>
                    <a:pt x="138" y="125"/>
                  </a:cubicBezTo>
                  <a:cubicBezTo>
                    <a:pt x="138" y="125"/>
                    <a:pt x="138" y="119"/>
                    <a:pt x="138" y="118"/>
                  </a:cubicBezTo>
                  <a:cubicBezTo>
                    <a:pt x="138" y="118"/>
                    <a:pt x="139" y="115"/>
                    <a:pt x="139" y="114"/>
                  </a:cubicBezTo>
                  <a:cubicBezTo>
                    <a:pt x="139" y="113"/>
                    <a:pt x="138" y="111"/>
                    <a:pt x="137" y="110"/>
                  </a:cubicBezTo>
                  <a:cubicBezTo>
                    <a:pt x="135" y="106"/>
                    <a:pt x="133" y="102"/>
                    <a:pt x="131" y="98"/>
                  </a:cubicBezTo>
                  <a:cubicBezTo>
                    <a:pt x="131" y="98"/>
                    <a:pt x="130" y="96"/>
                    <a:pt x="131" y="96"/>
                  </a:cubicBezTo>
                  <a:cubicBezTo>
                    <a:pt x="133" y="98"/>
                    <a:pt x="133" y="101"/>
                    <a:pt x="134" y="103"/>
                  </a:cubicBezTo>
                  <a:cubicBezTo>
                    <a:pt x="136" y="107"/>
                    <a:pt x="138" y="109"/>
                    <a:pt x="140" y="112"/>
                  </a:cubicBezTo>
                  <a:cubicBezTo>
                    <a:pt x="140" y="111"/>
                    <a:pt x="142" y="107"/>
                    <a:pt x="143" y="106"/>
                  </a:cubicBezTo>
                  <a:cubicBezTo>
                    <a:pt x="143" y="105"/>
                    <a:pt x="144" y="103"/>
                    <a:pt x="143" y="101"/>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7" name="Freeform 90">
              <a:extLst>
                <a:ext uri="{FF2B5EF4-FFF2-40B4-BE49-F238E27FC236}">
                  <a16:creationId xmlns:a16="http://schemas.microsoft.com/office/drawing/2014/main" xmlns="" id="{A1C565B2-4EF4-4B18-4326-99CD8FFDE836}"/>
                </a:ext>
              </a:extLst>
            </p:cNvPr>
            <p:cNvSpPr>
              <a:spLocks/>
            </p:cNvSpPr>
            <p:nvPr/>
          </p:nvSpPr>
          <p:spPr bwMode="auto">
            <a:xfrm>
              <a:off x="3802063" y="2325688"/>
              <a:ext cx="1076325" cy="1446212"/>
            </a:xfrm>
            <a:custGeom>
              <a:avLst/>
              <a:gdLst>
                <a:gd name="T0" fmla="*/ 2147483646 w 283"/>
                <a:gd name="T1" fmla="*/ 2147483646 h 380"/>
                <a:gd name="T2" fmla="*/ 2147483646 w 283"/>
                <a:gd name="T3" fmla="*/ 2147483646 h 380"/>
                <a:gd name="T4" fmla="*/ 2147483646 w 283"/>
                <a:gd name="T5" fmla="*/ 2129189423 h 380"/>
                <a:gd name="T6" fmla="*/ 2147483646 w 283"/>
                <a:gd name="T7" fmla="*/ 1303585050 h 380"/>
                <a:gd name="T8" fmla="*/ 2147483646 w 283"/>
                <a:gd name="T9" fmla="*/ 970446310 h 380"/>
                <a:gd name="T10" fmla="*/ 2147483646 w 283"/>
                <a:gd name="T11" fmla="*/ 217262906 h 380"/>
                <a:gd name="T12" fmla="*/ 2147483646 w 283"/>
                <a:gd name="T13" fmla="*/ 0 h 380"/>
                <a:gd name="T14" fmla="*/ 2147483646 w 283"/>
                <a:gd name="T15" fmla="*/ 86905924 h 380"/>
                <a:gd name="T16" fmla="*/ 2147483646 w 283"/>
                <a:gd name="T17" fmla="*/ 333138740 h 380"/>
                <a:gd name="T18" fmla="*/ 2147483646 w 283"/>
                <a:gd name="T19" fmla="*/ 883540386 h 380"/>
                <a:gd name="T20" fmla="*/ 1952754008 w 283"/>
                <a:gd name="T21" fmla="*/ 1115288248 h 380"/>
                <a:gd name="T22" fmla="*/ 1706853680 w 283"/>
                <a:gd name="T23" fmla="*/ 1144258158 h 380"/>
                <a:gd name="T24" fmla="*/ 1663458386 w 283"/>
                <a:gd name="T25" fmla="*/ 1448426988 h 380"/>
                <a:gd name="T26" fmla="*/ 1967221642 w 283"/>
                <a:gd name="T27" fmla="*/ 1636723790 h 380"/>
                <a:gd name="T28" fmla="*/ 1909358714 w 283"/>
                <a:gd name="T29" fmla="*/ 1926407665 h 380"/>
                <a:gd name="T30" fmla="*/ 2054008427 w 283"/>
                <a:gd name="T31" fmla="*/ 1911922711 h 380"/>
                <a:gd name="T32" fmla="*/ 2147483646 w 283"/>
                <a:gd name="T33" fmla="*/ 2147483646 h 380"/>
                <a:gd name="T34" fmla="*/ 2147483646 w 283"/>
                <a:gd name="T35" fmla="*/ 2147483646 h 380"/>
                <a:gd name="T36" fmla="*/ 2147483646 w 283"/>
                <a:gd name="T37" fmla="*/ 2147483646 h 380"/>
                <a:gd name="T38" fmla="*/ 2147483646 w 283"/>
                <a:gd name="T39" fmla="*/ 2147483646 h 380"/>
                <a:gd name="T40" fmla="*/ 2147483646 w 283"/>
                <a:gd name="T41" fmla="*/ 2147483646 h 380"/>
                <a:gd name="T42" fmla="*/ 2147483646 w 283"/>
                <a:gd name="T43" fmla="*/ 2147483646 h 380"/>
                <a:gd name="T44" fmla="*/ 2147483646 w 283"/>
                <a:gd name="T45" fmla="*/ 2147483646 h 380"/>
                <a:gd name="T46" fmla="*/ 2147483646 w 283"/>
                <a:gd name="T47" fmla="*/ 2147483646 h 380"/>
                <a:gd name="T48" fmla="*/ 2010613133 w 283"/>
                <a:gd name="T49" fmla="*/ 2147483646 h 380"/>
                <a:gd name="T50" fmla="*/ 2010613133 w 283"/>
                <a:gd name="T51" fmla="*/ 2147483646 h 380"/>
                <a:gd name="T52" fmla="*/ 1634526922 w 283"/>
                <a:gd name="T53" fmla="*/ 2147483646 h 380"/>
                <a:gd name="T54" fmla="*/ 1475413379 w 283"/>
                <a:gd name="T55" fmla="*/ 2147483646 h 380"/>
                <a:gd name="T56" fmla="*/ 940213625 w 283"/>
                <a:gd name="T57" fmla="*/ 2100219513 h 380"/>
                <a:gd name="T58" fmla="*/ 289295622 w 283"/>
                <a:gd name="T59" fmla="*/ 2147483646 h 380"/>
                <a:gd name="T60" fmla="*/ 101254419 w 283"/>
                <a:gd name="T61" fmla="*/ 2147483646 h 380"/>
                <a:gd name="T62" fmla="*/ 188041204 w 283"/>
                <a:gd name="T63" fmla="*/ 2147483646 h 380"/>
                <a:gd name="T64" fmla="*/ 101254419 w 283"/>
                <a:gd name="T65" fmla="*/ 2147483646 h 380"/>
                <a:gd name="T66" fmla="*/ 28931464 w 283"/>
                <a:gd name="T67" fmla="*/ 2147483646 h 380"/>
                <a:gd name="T68" fmla="*/ 159113543 w 283"/>
                <a:gd name="T69" fmla="*/ 2147483646 h 380"/>
                <a:gd name="T70" fmla="*/ 390550041 w 283"/>
                <a:gd name="T71" fmla="*/ 2147483646 h 380"/>
                <a:gd name="T72" fmla="*/ 433945335 w 283"/>
                <a:gd name="T73" fmla="*/ 2147483646 h 380"/>
                <a:gd name="T74" fmla="*/ 694313297 w 283"/>
                <a:gd name="T75" fmla="*/ 2147483646 h 380"/>
                <a:gd name="T76" fmla="*/ 969145089 w 283"/>
                <a:gd name="T77" fmla="*/ 2147483646 h 380"/>
                <a:gd name="T78" fmla="*/ 752172421 w 283"/>
                <a:gd name="T79" fmla="*/ 2147483646 h 380"/>
                <a:gd name="T80" fmla="*/ 969145089 w 283"/>
                <a:gd name="T81" fmla="*/ 2147483646 h 380"/>
                <a:gd name="T82" fmla="*/ 1055935677 w 283"/>
                <a:gd name="T83" fmla="*/ 2147483646 h 380"/>
                <a:gd name="T84" fmla="*/ 1215049220 w 283"/>
                <a:gd name="T85" fmla="*/ 2147483646 h 380"/>
                <a:gd name="T86" fmla="*/ 1475413379 w 283"/>
                <a:gd name="T87" fmla="*/ 2147483646 h 380"/>
                <a:gd name="T88" fmla="*/ 2010613133 w 283"/>
                <a:gd name="T89" fmla="*/ 2147483646 h 380"/>
                <a:gd name="T90" fmla="*/ 2147483646 w 283"/>
                <a:gd name="T91" fmla="*/ 2147483646 h 380"/>
                <a:gd name="T92" fmla="*/ 2147483646 w 283"/>
                <a:gd name="T93" fmla="*/ 2147483646 h 380"/>
                <a:gd name="T94" fmla="*/ 2147483646 w 283"/>
                <a:gd name="T95" fmla="*/ 2147483646 h 380"/>
                <a:gd name="T96" fmla="*/ 2147483646 w 283"/>
                <a:gd name="T97" fmla="*/ 2147483646 h 380"/>
                <a:gd name="T98" fmla="*/ 2147483646 w 283"/>
                <a:gd name="T99" fmla="*/ 2147483646 h 380"/>
                <a:gd name="T100" fmla="*/ 2147483646 w 283"/>
                <a:gd name="T101" fmla="*/ 2147483646 h 380"/>
                <a:gd name="T102" fmla="*/ 2147483646 w 283"/>
                <a:gd name="T103" fmla="*/ 2147483646 h 380"/>
                <a:gd name="T104" fmla="*/ 2147483646 w 283"/>
                <a:gd name="T105" fmla="*/ 2147483646 h 380"/>
                <a:gd name="T106" fmla="*/ 2147483646 w 283"/>
                <a:gd name="T107" fmla="*/ 2147483646 h 380"/>
                <a:gd name="T108" fmla="*/ 2147483646 w 283"/>
                <a:gd name="T109" fmla="*/ 2147483646 h 380"/>
                <a:gd name="T110" fmla="*/ 2147483646 w 283"/>
                <a:gd name="T111" fmla="*/ 2147483646 h 380"/>
                <a:gd name="T112" fmla="*/ 2147483646 w 283"/>
                <a:gd name="T113" fmla="*/ 2147483646 h 380"/>
                <a:gd name="T114" fmla="*/ 2147483646 w 283"/>
                <a:gd name="T115" fmla="*/ 2147483646 h 380"/>
                <a:gd name="T116" fmla="*/ 2147483646 w 283"/>
                <a:gd name="T117" fmla="*/ 2147483646 h 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3" h="380">
                  <a:moveTo>
                    <a:pt x="239" y="190"/>
                  </a:moveTo>
                  <a:cubicBezTo>
                    <a:pt x="240" y="189"/>
                    <a:pt x="245" y="185"/>
                    <a:pt x="245" y="185"/>
                  </a:cubicBezTo>
                  <a:cubicBezTo>
                    <a:pt x="245" y="185"/>
                    <a:pt x="252" y="177"/>
                    <a:pt x="252" y="177"/>
                  </a:cubicBezTo>
                  <a:cubicBezTo>
                    <a:pt x="256" y="177"/>
                    <a:pt x="256" y="177"/>
                    <a:pt x="256" y="177"/>
                  </a:cubicBezTo>
                  <a:cubicBezTo>
                    <a:pt x="263" y="183"/>
                    <a:pt x="263" y="183"/>
                    <a:pt x="263" y="183"/>
                  </a:cubicBezTo>
                  <a:cubicBezTo>
                    <a:pt x="283" y="160"/>
                    <a:pt x="283" y="160"/>
                    <a:pt x="283" y="160"/>
                  </a:cubicBezTo>
                  <a:cubicBezTo>
                    <a:pt x="283" y="154"/>
                    <a:pt x="283" y="154"/>
                    <a:pt x="283" y="154"/>
                  </a:cubicBezTo>
                  <a:cubicBezTo>
                    <a:pt x="275" y="154"/>
                    <a:pt x="275" y="154"/>
                    <a:pt x="275" y="154"/>
                  </a:cubicBezTo>
                  <a:cubicBezTo>
                    <a:pt x="262" y="147"/>
                    <a:pt x="262" y="147"/>
                    <a:pt x="262" y="147"/>
                  </a:cubicBezTo>
                  <a:cubicBezTo>
                    <a:pt x="273" y="136"/>
                    <a:pt x="273" y="136"/>
                    <a:pt x="273" y="136"/>
                  </a:cubicBezTo>
                  <a:cubicBezTo>
                    <a:pt x="271" y="108"/>
                    <a:pt x="271" y="108"/>
                    <a:pt x="271" y="108"/>
                  </a:cubicBezTo>
                  <a:cubicBezTo>
                    <a:pt x="271" y="108"/>
                    <a:pt x="263" y="90"/>
                    <a:pt x="263" y="90"/>
                  </a:cubicBezTo>
                  <a:cubicBezTo>
                    <a:pt x="263" y="89"/>
                    <a:pt x="257" y="84"/>
                    <a:pt x="257" y="84"/>
                  </a:cubicBezTo>
                  <a:cubicBezTo>
                    <a:pt x="257" y="84"/>
                    <a:pt x="258" y="78"/>
                    <a:pt x="258" y="78"/>
                  </a:cubicBezTo>
                  <a:cubicBezTo>
                    <a:pt x="254" y="67"/>
                    <a:pt x="254" y="67"/>
                    <a:pt x="254" y="67"/>
                  </a:cubicBezTo>
                  <a:cubicBezTo>
                    <a:pt x="254" y="54"/>
                    <a:pt x="254" y="54"/>
                    <a:pt x="254" y="54"/>
                  </a:cubicBezTo>
                  <a:cubicBezTo>
                    <a:pt x="254" y="54"/>
                    <a:pt x="248" y="37"/>
                    <a:pt x="248" y="36"/>
                  </a:cubicBezTo>
                  <a:cubicBezTo>
                    <a:pt x="248" y="36"/>
                    <a:pt x="247" y="15"/>
                    <a:pt x="247" y="15"/>
                  </a:cubicBezTo>
                  <a:cubicBezTo>
                    <a:pt x="247" y="14"/>
                    <a:pt x="246" y="8"/>
                    <a:pt x="246" y="8"/>
                  </a:cubicBezTo>
                  <a:cubicBezTo>
                    <a:pt x="246" y="8"/>
                    <a:pt x="235" y="1"/>
                    <a:pt x="235" y="1"/>
                  </a:cubicBezTo>
                  <a:cubicBezTo>
                    <a:pt x="231" y="0"/>
                    <a:pt x="231" y="0"/>
                    <a:pt x="231" y="0"/>
                  </a:cubicBezTo>
                  <a:cubicBezTo>
                    <a:pt x="214" y="12"/>
                    <a:pt x="214" y="12"/>
                    <a:pt x="214" y="12"/>
                  </a:cubicBezTo>
                  <a:cubicBezTo>
                    <a:pt x="210" y="6"/>
                    <a:pt x="210" y="6"/>
                    <a:pt x="210" y="6"/>
                  </a:cubicBezTo>
                  <a:cubicBezTo>
                    <a:pt x="200" y="6"/>
                    <a:pt x="200" y="6"/>
                    <a:pt x="200" y="6"/>
                  </a:cubicBezTo>
                  <a:cubicBezTo>
                    <a:pt x="193" y="9"/>
                    <a:pt x="193" y="9"/>
                    <a:pt x="193" y="9"/>
                  </a:cubicBezTo>
                  <a:cubicBezTo>
                    <a:pt x="193" y="9"/>
                    <a:pt x="188" y="15"/>
                    <a:pt x="188" y="15"/>
                  </a:cubicBezTo>
                  <a:cubicBezTo>
                    <a:pt x="187" y="16"/>
                    <a:pt x="188" y="23"/>
                    <a:pt x="188" y="23"/>
                  </a:cubicBezTo>
                  <a:cubicBezTo>
                    <a:pt x="177" y="47"/>
                    <a:pt x="177" y="47"/>
                    <a:pt x="177" y="47"/>
                  </a:cubicBezTo>
                  <a:cubicBezTo>
                    <a:pt x="177" y="47"/>
                    <a:pt x="179" y="59"/>
                    <a:pt x="179" y="60"/>
                  </a:cubicBezTo>
                  <a:cubicBezTo>
                    <a:pt x="179" y="60"/>
                    <a:pt x="171" y="61"/>
                    <a:pt x="171" y="61"/>
                  </a:cubicBezTo>
                  <a:cubicBezTo>
                    <a:pt x="166" y="66"/>
                    <a:pt x="166" y="66"/>
                    <a:pt x="166" y="66"/>
                  </a:cubicBezTo>
                  <a:cubicBezTo>
                    <a:pt x="141" y="73"/>
                    <a:pt x="141" y="73"/>
                    <a:pt x="141" y="73"/>
                  </a:cubicBezTo>
                  <a:cubicBezTo>
                    <a:pt x="141" y="73"/>
                    <a:pt x="135" y="76"/>
                    <a:pt x="135" y="77"/>
                  </a:cubicBezTo>
                  <a:cubicBezTo>
                    <a:pt x="134" y="77"/>
                    <a:pt x="130" y="79"/>
                    <a:pt x="130" y="79"/>
                  </a:cubicBezTo>
                  <a:cubicBezTo>
                    <a:pt x="129" y="80"/>
                    <a:pt x="125" y="81"/>
                    <a:pt x="125" y="81"/>
                  </a:cubicBezTo>
                  <a:cubicBezTo>
                    <a:pt x="118" y="79"/>
                    <a:pt x="118" y="79"/>
                    <a:pt x="118" y="79"/>
                  </a:cubicBezTo>
                  <a:cubicBezTo>
                    <a:pt x="116" y="89"/>
                    <a:pt x="116" y="89"/>
                    <a:pt x="116" y="89"/>
                  </a:cubicBezTo>
                  <a:cubicBezTo>
                    <a:pt x="111" y="97"/>
                    <a:pt x="111" y="97"/>
                    <a:pt x="111" y="97"/>
                  </a:cubicBezTo>
                  <a:cubicBezTo>
                    <a:pt x="115" y="100"/>
                    <a:pt x="115" y="100"/>
                    <a:pt x="115" y="100"/>
                  </a:cubicBezTo>
                  <a:cubicBezTo>
                    <a:pt x="128" y="97"/>
                    <a:pt x="128" y="97"/>
                    <a:pt x="128" y="97"/>
                  </a:cubicBezTo>
                  <a:cubicBezTo>
                    <a:pt x="134" y="98"/>
                    <a:pt x="134" y="98"/>
                    <a:pt x="134" y="98"/>
                  </a:cubicBezTo>
                  <a:cubicBezTo>
                    <a:pt x="134" y="98"/>
                    <a:pt x="136" y="112"/>
                    <a:pt x="136" y="113"/>
                  </a:cubicBezTo>
                  <a:cubicBezTo>
                    <a:pt x="136" y="113"/>
                    <a:pt x="135" y="119"/>
                    <a:pt x="135" y="119"/>
                  </a:cubicBezTo>
                  <a:cubicBezTo>
                    <a:pt x="130" y="126"/>
                    <a:pt x="130" y="126"/>
                    <a:pt x="130" y="126"/>
                  </a:cubicBezTo>
                  <a:cubicBezTo>
                    <a:pt x="132" y="133"/>
                    <a:pt x="132" y="133"/>
                    <a:pt x="132" y="133"/>
                  </a:cubicBezTo>
                  <a:cubicBezTo>
                    <a:pt x="137" y="132"/>
                    <a:pt x="137" y="132"/>
                    <a:pt x="137" y="132"/>
                  </a:cubicBezTo>
                  <a:cubicBezTo>
                    <a:pt x="138" y="129"/>
                    <a:pt x="138" y="129"/>
                    <a:pt x="138" y="129"/>
                  </a:cubicBezTo>
                  <a:cubicBezTo>
                    <a:pt x="142" y="132"/>
                    <a:pt x="142" y="132"/>
                    <a:pt x="142" y="132"/>
                  </a:cubicBezTo>
                  <a:cubicBezTo>
                    <a:pt x="142" y="132"/>
                    <a:pt x="143" y="145"/>
                    <a:pt x="143" y="145"/>
                  </a:cubicBezTo>
                  <a:cubicBezTo>
                    <a:pt x="143" y="145"/>
                    <a:pt x="152" y="151"/>
                    <a:pt x="152" y="151"/>
                  </a:cubicBezTo>
                  <a:cubicBezTo>
                    <a:pt x="155" y="158"/>
                    <a:pt x="155" y="158"/>
                    <a:pt x="155" y="158"/>
                  </a:cubicBezTo>
                  <a:cubicBezTo>
                    <a:pt x="157" y="161"/>
                    <a:pt x="157" y="161"/>
                    <a:pt x="157" y="161"/>
                  </a:cubicBezTo>
                  <a:cubicBezTo>
                    <a:pt x="157" y="161"/>
                    <a:pt x="165" y="159"/>
                    <a:pt x="166" y="159"/>
                  </a:cubicBezTo>
                  <a:cubicBezTo>
                    <a:pt x="166" y="159"/>
                    <a:pt x="169" y="161"/>
                    <a:pt x="169" y="161"/>
                  </a:cubicBezTo>
                  <a:cubicBezTo>
                    <a:pt x="179" y="164"/>
                    <a:pt x="179" y="164"/>
                    <a:pt x="179" y="164"/>
                  </a:cubicBezTo>
                  <a:cubicBezTo>
                    <a:pt x="196" y="165"/>
                    <a:pt x="196" y="165"/>
                    <a:pt x="196" y="165"/>
                  </a:cubicBezTo>
                  <a:cubicBezTo>
                    <a:pt x="202" y="166"/>
                    <a:pt x="202" y="166"/>
                    <a:pt x="202" y="166"/>
                  </a:cubicBezTo>
                  <a:cubicBezTo>
                    <a:pt x="202" y="169"/>
                    <a:pt x="202" y="169"/>
                    <a:pt x="202" y="169"/>
                  </a:cubicBezTo>
                  <a:cubicBezTo>
                    <a:pt x="200" y="173"/>
                    <a:pt x="200" y="173"/>
                    <a:pt x="200" y="173"/>
                  </a:cubicBezTo>
                  <a:cubicBezTo>
                    <a:pt x="197" y="176"/>
                    <a:pt x="197" y="176"/>
                    <a:pt x="197" y="176"/>
                  </a:cubicBezTo>
                  <a:cubicBezTo>
                    <a:pt x="192" y="176"/>
                    <a:pt x="192" y="176"/>
                    <a:pt x="192" y="176"/>
                  </a:cubicBezTo>
                  <a:cubicBezTo>
                    <a:pt x="191" y="178"/>
                    <a:pt x="191" y="178"/>
                    <a:pt x="191" y="178"/>
                  </a:cubicBezTo>
                  <a:cubicBezTo>
                    <a:pt x="189" y="180"/>
                    <a:pt x="189" y="180"/>
                    <a:pt x="189" y="180"/>
                  </a:cubicBezTo>
                  <a:cubicBezTo>
                    <a:pt x="184" y="179"/>
                    <a:pt x="184" y="179"/>
                    <a:pt x="184" y="179"/>
                  </a:cubicBezTo>
                  <a:cubicBezTo>
                    <a:pt x="182" y="179"/>
                    <a:pt x="182" y="179"/>
                    <a:pt x="182" y="179"/>
                  </a:cubicBezTo>
                  <a:cubicBezTo>
                    <a:pt x="175" y="190"/>
                    <a:pt x="175" y="190"/>
                    <a:pt x="175" y="190"/>
                  </a:cubicBezTo>
                  <a:cubicBezTo>
                    <a:pt x="175" y="190"/>
                    <a:pt x="178" y="193"/>
                    <a:pt x="179" y="193"/>
                  </a:cubicBezTo>
                  <a:cubicBezTo>
                    <a:pt x="179" y="193"/>
                    <a:pt x="182" y="196"/>
                    <a:pt x="182" y="196"/>
                  </a:cubicBezTo>
                  <a:cubicBezTo>
                    <a:pt x="180" y="199"/>
                    <a:pt x="180" y="199"/>
                    <a:pt x="180" y="199"/>
                  </a:cubicBezTo>
                  <a:cubicBezTo>
                    <a:pt x="180" y="199"/>
                    <a:pt x="175" y="199"/>
                    <a:pt x="175" y="199"/>
                  </a:cubicBezTo>
                  <a:cubicBezTo>
                    <a:pt x="175" y="199"/>
                    <a:pt x="170" y="196"/>
                    <a:pt x="170" y="196"/>
                  </a:cubicBezTo>
                  <a:cubicBezTo>
                    <a:pt x="167" y="193"/>
                    <a:pt x="167" y="193"/>
                    <a:pt x="167" y="193"/>
                  </a:cubicBezTo>
                  <a:cubicBezTo>
                    <a:pt x="153" y="197"/>
                    <a:pt x="153" y="197"/>
                    <a:pt x="153" y="197"/>
                  </a:cubicBezTo>
                  <a:cubicBezTo>
                    <a:pt x="153" y="197"/>
                    <a:pt x="141" y="192"/>
                    <a:pt x="141" y="192"/>
                  </a:cubicBezTo>
                  <a:cubicBezTo>
                    <a:pt x="141" y="192"/>
                    <a:pt x="139" y="178"/>
                    <a:pt x="139" y="178"/>
                  </a:cubicBezTo>
                  <a:cubicBezTo>
                    <a:pt x="144" y="171"/>
                    <a:pt x="144" y="171"/>
                    <a:pt x="144" y="171"/>
                  </a:cubicBezTo>
                  <a:cubicBezTo>
                    <a:pt x="140" y="168"/>
                    <a:pt x="140" y="168"/>
                    <a:pt x="140" y="168"/>
                  </a:cubicBezTo>
                  <a:cubicBezTo>
                    <a:pt x="139" y="164"/>
                    <a:pt x="139" y="164"/>
                    <a:pt x="139" y="164"/>
                  </a:cubicBezTo>
                  <a:cubicBezTo>
                    <a:pt x="136" y="156"/>
                    <a:pt x="136" y="156"/>
                    <a:pt x="136" y="156"/>
                  </a:cubicBezTo>
                  <a:cubicBezTo>
                    <a:pt x="121" y="159"/>
                    <a:pt x="121" y="159"/>
                    <a:pt x="121" y="159"/>
                  </a:cubicBezTo>
                  <a:cubicBezTo>
                    <a:pt x="113" y="160"/>
                    <a:pt x="113" y="160"/>
                    <a:pt x="113" y="160"/>
                  </a:cubicBezTo>
                  <a:cubicBezTo>
                    <a:pt x="106" y="160"/>
                    <a:pt x="106" y="160"/>
                    <a:pt x="106" y="160"/>
                  </a:cubicBezTo>
                  <a:cubicBezTo>
                    <a:pt x="105" y="152"/>
                    <a:pt x="105" y="152"/>
                    <a:pt x="105" y="152"/>
                  </a:cubicBezTo>
                  <a:cubicBezTo>
                    <a:pt x="102" y="149"/>
                    <a:pt x="102" y="149"/>
                    <a:pt x="102" y="149"/>
                  </a:cubicBezTo>
                  <a:cubicBezTo>
                    <a:pt x="89" y="153"/>
                    <a:pt x="89" y="153"/>
                    <a:pt x="89" y="153"/>
                  </a:cubicBezTo>
                  <a:cubicBezTo>
                    <a:pt x="74" y="145"/>
                    <a:pt x="74" y="145"/>
                    <a:pt x="74" y="145"/>
                  </a:cubicBezTo>
                  <a:cubicBezTo>
                    <a:pt x="65" y="145"/>
                    <a:pt x="65" y="145"/>
                    <a:pt x="65" y="145"/>
                  </a:cubicBezTo>
                  <a:cubicBezTo>
                    <a:pt x="59" y="146"/>
                    <a:pt x="59" y="146"/>
                    <a:pt x="59" y="146"/>
                  </a:cubicBezTo>
                  <a:cubicBezTo>
                    <a:pt x="39" y="159"/>
                    <a:pt x="39" y="159"/>
                    <a:pt x="39" y="159"/>
                  </a:cubicBezTo>
                  <a:cubicBezTo>
                    <a:pt x="20" y="179"/>
                    <a:pt x="20" y="179"/>
                    <a:pt x="20" y="179"/>
                  </a:cubicBezTo>
                  <a:cubicBezTo>
                    <a:pt x="11" y="180"/>
                    <a:pt x="11" y="180"/>
                    <a:pt x="11" y="180"/>
                  </a:cubicBezTo>
                  <a:cubicBezTo>
                    <a:pt x="6" y="189"/>
                    <a:pt x="6" y="189"/>
                    <a:pt x="6" y="189"/>
                  </a:cubicBezTo>
                  <a:cubicBezTo>
                    <a:pt x="7" y="201"/>
                    <a:pt x="7" y="201"/>
                    <a:pt x="7" y="201"/>
                  </a:cubicBezTo>
                  <a:cubicBezTo>
                    <a:pt x="7" y="201"/>
                    <a:pt x="4" y="208"/>
                    <a:pt x="4" y="209"/>
                  </a:cubicBezTo>
                  <a:cubicBezTo>
                    <a:pt x="4" y="209"/>
                    <a:pt x="4" y="213"/>
                    <a:pt x="4" y="213"/>
                  </a:cubicBezTo>
                  <a:cubicBezTo>
                    <a:pt x="13" y="222"/>
                    <a:pt x="13" y="222"/>
                    <a:pt x="13" y="222"/>
                  </a:cubicBezTo>
                  <a:cubicBezTo>
                    <a:pt x="16" y="231"/>
                    <a:pt x="16" y="231"/>
                    <a:pt x="16" y="231"/>
                  </a:cubicBezTo>
                  <a:cubicBezTo>
                    <a:pt x="13" y="240"/>
                    <a:pt x="13" y="240"/>
                    <a:pt x="13" y="240"/>
                  </a:cubicBezTo>
                  <a:cubicBezTo>
                    <a:pt x="7" y="247"/>
                    <a:pt x="7" y="247"/>
                    <a:pt x="7" y="247"/>
                  </a:cubicBezTo>
                  <a:cubicBezTo>
                    <a:pt x="5" y="255"/>
                    <a:pt x="5" y="255"/>
                    <a:pt x="5" y="255"/>
                  </a:cubicBezTo>
                  <a:cubicBezTo>
                    <a:pt x="0" y="260"/>
                    <a:pt x="0" y="260"/>
                    <a:pt x="0" y="260"/>
                  </a:cubicBezTo>
                  <a:cubicBezTo>
                    <a:pt x="2" y="264"/>
                    <a:pt x="2" y="264"/>
                    <a:pt x="2" y="264"/>
                  </a:cubicBezTo>
                  <a:cubicBezTo>
                    <a:pt x="7" y="265"/>
                    <a:pt x="7" y="265"/>
                    <a:pt x="7" y="265"/>
                  </a:cubicBezTo>
                  <a:cubicBezTo>
                    <a:pt x="10" y="266"/>
                    <a:pt x="10" y="266"/>
                    <a:pt x="10" y="266"/>
                  </a:cubicBezTo>
                  <a:cubicBezTo>
                    <a:pt x="11" y="269"/>
                    <a:pt x="11" y="269"/>
                    <a:pt x="11" y="269"/>
                  </a:cubicBezTo>
                  <a:cubicBezTo>
                    <a:pt x="25" y="273"/>
                    <a:pt x="25" y="273"/>
                    <a:pt x="25" y="273"/>
                  </a:cubicBezTo>
                  <a:cubicBezTo>
                    <a:pt x="25" y="273"/>
                    <a:pt x="28" y="278"/>
                    <a:pt x="28" y="278"/>
                  </a:cubicBezTo>
                  <a:cubicBezTo>
                    <a:pt x="28" y="278"/>
                    <a:pt x="28" y="282"/>
                    <a:pt x="27" y="283"/>
                  </a:cubicBezTo>
                  <a:cubicBezTo>
                    <a:pt x="27" y="284"/>
                    <a:pt x="25" y="290"/>
                    <a:pt x="25" y="290"/>
                  </a:cubicBezTo>
                  <a:cubicBezTo>
                    <a:pt x="25" y="291"/>
                    <a:pt x="31" y="295"/>
                    <a:pt x="31" y="295"/>
                  </a:cubicBezTo>
                  <a:cubicBezTo>
                    <a:pt x="31" y="295"/>
                    <a:pt x="30" y="303"/>
                    <a:pt x="30" y="304"/>
                  </a:cubicBezTo>
                  <a:cubicBezTo>
                    <a:pt x="29" y="304"/>
                    <a:pt x="29" y="311"/>
                    <a:pt x="29" y="311"/>
                  </a:cubicBezTo>
                  <a:cubicBezTo>
                    <a:pt x="34" y="316"/>
                    <a:pt x="34" y="316"/>
                    <a:pt x="34" y="316"/>
                  </a:cubicBezTo>
                  <a:cubicBezTo>
                    <a:pt x="48" y="314"/>
                    <a:pt x="48" y="314"/>
                    <a:pt x="48" y="314"/>
                  </a:cubicBezTo>
                  <a:cubicBezTo>
                    <a:pt x="58" y="311"/>
                    <a:pt x="58" y="311"/>
                    <a:pt x="58" y="311"/>
                  </a:cubicBezTo>
                  <a:cubicBezTo>
                    <a:pt x="65" y="314"/>
                    <a:pt x="65" y="314"/>
                    <a:pt x="65" y="314"/>
                  </a:cubicBezTo>
                  <a:cubicBezTo>
                    <a:pt x="65" y="314"/>
                    <a:pt x="67" y="323"/>
                    <a:pt x="67" y="324"/>
                  </a:cubicBezTo>
                  <a:cubicBezTo>
                    <a:pt x="67" y="324"/>
                    <a:pt x="69" y="332"/>
                    <a:pt x="69" y="332"/>
                  </a:cubicBezTo>
                  <a:cubicBezTo>
                    <a:pt x="67" y="340"/>
                    <a:pt x="67" y="340"/>
                    <a:pt x="67" y="340"/>
                  </a:cubicBezTo>
                  <a:cubicBezTo>
                    <a:pt x="52" y="349"/>
                    <a:pt x="52" y="349"/>
                    <a:pt x="52" y="349"/>
                  </a:cubicBezTo>
                  <a:cubicBezTo>
                    <a:pt x="52" y="349"/>
                    <a:pt x="58" y="353"/>
                    <a:pt x="58" y="353"/>
                  </a:cubicBezTo>
                  <a:cubicBezTo>
                    <a:pt x="59" y="353"/>
                    <a:pt x="62" y="355"/>
                    <a:pt x="62" y="355"/>
                  </a:cubicBezTo>
                  <a:cubicBezTo>
                    <a:pt x="67" y="352"/>
                    <a:pt x="67" y="352"/>
                    <a:pt x="67" y="352"/>
                  </a:cubicBezTo>
                  <a:cubicBezTo>
                    <a:pt x="67" y="352"/>
                    <a:pt x="69" y="356"/>
                    <a:pt x="69" y="357"/>
                  </a:cubicBezTo>
                  <a:cubicBezTo>
                    <a:pt x="69" y="357"/>
                    <a:pt x="70" y="363"/>
                    <a:pt x="70" y="363"/>
                  </a:cubicBezTo>
                  <a:cubicBezTo>
                    <a:pt x="70" y="363"/>
                    <a:pt x="73" y="365"/>
                    <a:pt x="73" y="365"/>
                  </a:cubicBezTo>
                  <a:cubicBezTo>
                    <a:pt x="74" y="365"/>
                    <a:pt x="75" y="370"/>
                    <a:pt x="75" y="370"/>
                  </a:cubicBezTo>
                  <a:cubicBezTo>
                    <a:pt x="75" y="370"/>
                    <a:pt x="82" y="374"/>
                    <a:pt x="82" y="375"/>
                  </a:cubicBezTo>
                  <a:cubicBezTo>
                    <a:pt x="82" y="375"/>
                    <a:pt x="84" y="379"/>
                    <a:pt x="84" y="379"/>
                  </a:cubicBezTo>
                  <a:cubicBezTo>
                    <a:pt x="90" y="380"/>
                    <a:pt x="90" y="380"/>
                    <a:pt x="90" y="380"/>
                  </a:cubicBezTo>
                  <a:cubicBezTo>
                    <a:pt x="96" y="374"/>
                    <a:pt x="96" y="374"/>
                    <a:pt x="96" y="374"/>
                  </a:cubicBezTo>
                  <a:cubicBezTo>
                    <a:pt x="102" y="379"/>
                    <a:pt x="102" y="379"/>
                    <a:pt x="102" y="379"/>
                  </a:cubicBezTo>
                  <a:cubicBezTo>
                    <a:pt x="120" y="377"/>
                    <a:pt x="120" y="377"/>
                    <a:pt x="120" y="377"/>
                  </a:cubicBezTo>
                  <a:cubicBezTo>
                    <a:pt x="130" y="373"/>
                    <a:pt x="130" y="373"/>
                    <a:pt x="130" y="373"/>
                  </a:cubicBezTo>
                  <a:cubicBezTo>
                    <a:pt x="139" y="366"/>
                    <a:pt x="139" y="366"/>
                    <a:pt x="139" y="366"/>
                  </a:cubicBezTo>
                  <a:cubicBezTo>
                    <a:pt x="153" y="366"/>
                    <a:pt x="153" y="366"/>
                    <a:pt x="153" y="366"/>
                  </a:cubicBezTo>
                  <a:cubicBezTo>
                    <a:pt x="153" y="366"/>
                    <a:pt x="156" y="360"/>
                    <a:pt x="156" y="360"/>
                  </a:cubicBezTo>
                  <a:cubicBezTo>
                    <a:pt x="156" y="360"/>
                    <a:pt x="153" y="354"/>
                    <a:pt x="153" y="353"/>
                  </a:cubicBezTo>
                  <a:cubicBezTo>
                    <a:pt x="153" y="353"/>
                    <a:pt x="152" y="349"/>
                    <a:pt x="152" y="349"/>
                  </a:cubicBezTo>
                  <a:cubicBezTo>
                    <a:pt x="152" y="349"/>
                    <a:pt x="152" y="345"/>
                    <a:pt x="152" y="345"/>
                  </a:cubicBezTo>
                  <a:cubicBezTo>
                    <a:pt x="163" y="348"/>
                    <a:pt x="163" y="348"/>
                    <a:pt x="163" y="348"/>
                  </a:cubicBezTo>
                  <a:cubicBezTo>
                    <a:pt x="171" y="351"/>
                    <a:pt x="171" y="351"/>
                    <a:pt x="171" y="351"/>
                  </a:cubicBezTo>
                  <a:cubicBezTo>
                    <a:pt x="171" y="351"/>
                    <a:pt x="175" y="355"/>
                    <a:pt x="175" y="355"/>
                  </a:cubicBezTo>
                  <a:cubicBezTo>
                    <a:pt x="175" y="356"/>
                    <a:pt x="178" y="361"/>
                    <a:pt x="178" y="361"/>
                  </a:cubicBezTo>
                  <a:cubicBezTo>
                    <a:pt x="190" y="359"/>
                    <a:pt x="190" y="359"/>
                    <a:pt x="190" y="359"/>
                  </a:cubicBezTo>
                  <a:cubicBezTo>
                    <a:pt x="196" y="361"/>
                    <a:pt x="196" y="361"/>
                    <a:pt x="196" y="361"/>
                  </a:cubicBezTo>
                  <a:cubicBezTo>
                    <a:pt x="202" y="366"/>
                    <a:pt x="202" y="366"/>
                    <a:pt x="202" y="366"/>
                  </a:cubicBezTo>
                  <a:cubicBezTo>
                    <a:pt x="217" y="373"/>
                    <a:pt x="217" y="373"/>
                    <a:pt x="217" y="373"/>
                  </a:cubicBezTo>
                  <a:cubicBezTo>
                    <a:pt x="221" y="378"/>
                    <a:pt x="221" y="378"/>
                    <a:pt x="221" y="378"/>
                  </a:cubicBezTo>
                  <a:cubicBezTo>
                    <a:pt x="231" y="371"/>
                    <a:pt x="231" y="371"/>
                    <a:pt x="231" y="371"/>
                  </a:cubicBezTo>
                  <a:cubicBezTo>
                    <a:pt x="242" y="375"/>
                    <a:pt x="242" y="375"/>
                    <a:pt x="242" y="375"/>
                  </a:cubicBezTo>
                  <a:cubicBezTo>
                    <a:pt x="252" y="366"/>
                    <a:pt x="252" y="366"/>
                    <a:pt x="252" y="366"/>
                  </a:cubicBezTo>
                  <a:cubicBezTo>
                    <a:pt x="260" y="366"/>
                    <a:pt x="260" y="366"/>
                    <a:pt x="260" y="366"/>
                  </a:cubicBezTo>
                  <a:cubicBezTo>
                    <a:pt x="270" y="366"/>
                    <a:pt x="270" y="366"/>
                    <a:pt x="270" y="366"/>
                  </a:cubicBezTo>
                  <a:cubicBezTo>
                    <a:pt x="277" y="368"/>
                    <a:pt x="277" y="368"/>
                    <a:pt x="277" y="368"/>
                  </a:cubicBezTo>
                  <a:cubicBezTo>
                    <a:pt x="274" y="358"/>
                    <a:pt x="274" y="358"/>
                    <a:pt x="274" y="358"/>
                  </a:cubicBezTo>
                  <a:cubicBezTo>
                    <a:pt x="274" y="338"/>
                    <a:pt x="274" y="338"/>
                    <a:pt x="274" y="338"/>
                  </a:cubicBezTo>
                  <a:cubicBezTo>
                    <a:pt x="271" y="328"/>
                    <a:pt x="271" y="328"/>
                    <a:pt x="271" y="328"/>
                  </a:cubicBezTo>
                  <a:cubicBezTo>
                    <a:pt x="242" y="307"/>
                    <a:pt x="242" y="307"/>
                    <a:pt x="242" y="307"/>
                  </a:cubicBezTo>
                  <a:cubicBezTo>
                    <a:pt x="244" y="303"/>
                    <a:pt x="244" y="303"/>
                    <a:pt x="244" y="303"/>
                  </a:cubicBezTo>
                  <a:cubicBezTo>
                    <a:pt x="257" y="304"/>
                    <a:pt x="257" y="304"/>
                    <a:pt x="257" y="304"/>
                  </a:cubicBezTo>
                  <a:cubicBezTo>
                    <a:pt x="258" y="295"/>
                    <a:pt x="258" y="295"/>
                    <a:pt x="258" y="295"/>
                  </a:cubicBezTo>
                  <a:cubicBezTo>
                    <a:pt x="263" y="288"/>
                    <a:pt x="263" y="288"/>
                    <a:pt x="263" y="288"/>
                  </a:cubicBezTo>
                  <a:cubicBezTo>
                    <a:pt x="263" y="288"/>
                    <a:pt x="259" y="281"/>
                    <a:pt x="259" y="281"/>
                  </a:cubicBezTo>
                  <a:cubicBezTo>
                    <a:pt x="259" y="281"/>
                    <a:pt x="260" y="265"/>
                    <a:pt x="260" y="265"/>
                  </a:cubicBezTo>
                  <a:cubicBezTo>
                    <a:pt x="253" y="258"/>
                    <a:pt x="253" y="258"/>
                    <a:pt x="253" y="258"/>
                  </a:cubicBezTo>
                  <a:cubicBezTo>
                    <a:pt x="237" y="255"/>
                    <a:pt x="237" y="255"/>
                    <a:pt x="237" y="255"/>
                  </a:cubicBezTo>
                  <a:cubicBezTo>
                    <a:pt x="230" y="251"/>
                    <a:pt x="230" y="251"/>
                    <a:pt x="230" y="251"/>
                  </a:cubicBezTo>
                  <a:cubicBezTo>
                    <a:pt x="222" y="237"/>
                    <a:pt x="222" y="237"/>
                    <a:pt x="222" y="237"/>
                  </a:cubicBezTo>
                  <a:cubicBezTo>
                    <a:pt x="216" y="232"/>
                    <a:pt x="216" y="232"/>
                    <a:pt x="216" y="232"/>
                  </a:cubicBezTo>
                  <a:cubicBezTo>
                    <a:pt x="216" y="232"/>
                    <a:pt x="223" y="223"/>
                    <a:pt x="223" y="222"/>
                  </a:cubicBezTo>
                  <a:cubicBezTo>
                    <a:pt x="223" y="222"/>
                    <a:pt x="228" y="206"/>
                    <a:pt x="228" y="206"/>
                  </a:cubicBezTo>
                  <a:cubicBezTo>
                    <a:pt x="228" y="206"/>
                    <a:pt x="231" y="206"/>
                    <a:pt x="231" y="206"/>
                  </a:cubicBezTo>
                  <a:cubicBezTo>
                    <a:pt x="231" y="206"/>
                    <a:pt x="233" y="210"/>
                    <a:pt x="233" y="210"/>
                  </a:cubicBezTo>
                  <a:cubicBezTo>
                    <a:pt x="236" y="210"/>
                    <a:pt x="236" y="210"/>
                    <a:pt x="236" y="210"/>
                  </a:cubicBezTo>
                  <a:cubicBezTo>
                    <a:pt x="236" y="210"/>
                    <a:pt x="237" y="208"/>
                    <a:pt x="237" y="208"/>
                  </a:cubicBezTo>
                  <a:cubicBezTo>
                    <a:pt x="237" y="208"/>
                    <a:pt x="232" y="197"/>
                    <a:pt x="232" y="197"/>
                  </a:cubicBezTo>
                  <a:cubicBezTo>
                    <a:pt x="233" y="193"/>
                    <a:pt x="233" y="193"/>
                    <a:pt x="233" y="193"/>
                  </a:cubicBezTo>
                  <a:cubicBezTo>
                    <a:pt x="233" y="193"/>
                    <a:pt x="239" y="190"/>
                    <a:pt x="239" y="190"/>
                  </a:cubicBez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8" name="Freeform 91">
              <a:extLst>
                <a:ext uri="{FF2B5EF4-FFF2-40B4-BE49-F238E27FC236}">
                  <a16:creationId xmlns:a16="http://schemas.microsoft.com/office/drawing/2014/main" xmlns="" id="{11E81C7D-1B33-22D5-B449-7E54C9A0532A}"/>
                </a:ext>
              </a:extLst>
            </p:cNvPr>
            <p:cNvSpPr>
              <a:spLocks/>
            </p:cNvSpPr>
            <p:nvPr/>
          </p:nvSpPr>
          <p:spPr bwMode="auto">
            <a:xfrm>
              <a:off x="2816225" y="5053013"/>
              <a:ext cx="330200" cy="514350"/>
            </a:xfrm>
            <a:custGeom>
              <a:avLst/>
              <a:gdLst>
                <a:gd name="T0" fmla="*/ 1138002039 w 87"/>
                <a:gd name="T1" fmla="*/ 1335481200 h 135"/>
                <a:gd name="T2" fmla="*/ 1065976690 w 87"/>
                <a:gd name="T3" fmla="*/ 1204836300 h 135"/>
                <a:gd name="T4" fmla="*/ 1065976690 w 87"/>
                <a:gd name="T5" fmla="*/ 1146771900 h 135"/>
                <a:gd name="T6" fmla="*/ 1022762239 w 87"/>
                <a:gd name="T7" fmla="*/ 1030643100 h 135"/>
                <a:gd name="T8" fmla="*/ 921925991 w 87"/>
                <a:gd name="T9" fmla="*/ 1030643100 h 135"/>
                <a:gd name="T10" fmla="*/ 921925991 w 87"/>
                <a:gd name="T11" fmla="*/ 929030400 h 135"/>
                <a:gd name="T12" fmla="*/ 936329543 w 87"/>
                <a:gd name="T13" fmla="*/ 870966000 h 135"/>
                <a:gd name="T14" fmla="*/ 864304193 w 87"/>
                <a:gd name="T15" fmla="*/ 725805000 h 135"/>
                <a:gd name="T16" fmla="*/ 821089743 w 87"/>
                <a:gd name="T17" fmla="*/ 682256700 h 135"/>
                <a:gd name="T18" fmla="*/ 705849943 w 87"/>
                <a:gd name="T19" fmla="*/ 653224500 h 135"/>
                <a:gd name="T20" fmla="*/ 777875292 w 87"/>
                <a:gd name="T21" fmla="*/ 435483000 h 135"/>
                <a:gd name="T22" fmla="*/ 821089743 w 87"/>
                <a:gd name="T23" fmla="*/ 406450800 h 135"/>
                <a:gd name="T24" fmla="*/ 893115092 w 87"/>
                <a:gd name="T25" fmla="*/ 319354200 h 135"/>
                <a:gd name="T26" fmla="*/ 893115092 w 87"/>
                <a:gd name="T27" fmla="*/ 275805900 h 135"/>
                <a:gd name="T28" fmla="*/ 648228145 w 87"/>
                <a:gd name="T29" fmla="*/ 159677100 h 135"/>
                <a:gd name="T30" fmla="*/ 532988345 w 87"/>
                <a:gd name="T31" fmla="*/ 203225400 h 135"/>
                <a:gd name="T32" fmla="*/ 532988345 w 87"/>
                <a:gd name="T33" fmla="*/ 43548300 h 135"/>
                <a:gd name="T34" fmla="*/ 489773894 w 87"/>
                <a:gd name="T35" fmla="*/ 0 h 135"/>
                <a:gd name="T36" fmla="*/ 302504949 w 87"/>
                <a:gd name="T37" fmla="*/ 203225400 h 135"/>
                <a:gd name="T38" fmla="*/ 302504949 w 87"/>
                <a:gd name="T39" fmla="*/ 406450800 h 135"/>
                <a:gd name="T40" fmla="*/ 172861598 w 87"/>
                <a:gd name="T41" fmla="*/ 449999100 h 135"/>
                <a:gd name="T42" fmla="*/ 72025349 w 87"/>
                <a:gd name="T43" fmla="*/ 479031300 h 135"/>
                <a:gd name="T44" fmla="*/ 72025349 w 87"/>
                <a:gd name="T45" fmla="*/ 551611800 h 135"/>
                <a:gd name="T46" fmla="*/ 115239800 w 87"/>
                <a:gd name="T47" fmla="*/ 711288900 h 135"/>
                <a:gd name="T48" fmla="*/ 172861598 w 87"/>
                <a:gd name="T49" fmla="*/ 929030400 h 135"/>
                <a:gd name="T50" fmla="*/ 187265149 w 87"/>
                <a:gd name="T51" fmla="*/ 1001610900 h 135"/>
                <a:gd name="T52" fmla="*/ 230479600 w 87"/>
                <a:gd name="T53" fmla="*/ 1103223600 h 135"/>
                <a:gd name="T54" fmla="*/ 230479600 w 87"/>
                <a:gd name="T55" fmla="*/ 1204836300 h 135"/>
                <a:gd name="T56" fmla="*/ 187265149 w 87"/>
                <a:gd name="T57" fmla="*/ 1277416800 h 135"/>
                <a:gd name="T58" fmla="*/ 144050699 w 87"/>
                <a:gd name="T59" fmla="*/ 1320965100 h 135"/>
                <a:gd name="T60" fmla="*/ 172861598 w 87"/>
                <a:gd name="T61" fmla="*/ 1408061700 h 135"/>
                <a:gd name="T62" fmla="*/ 144050699 w 87"/>
                <a:gd name="T63" fmla="*/ 1524190500 h 135"/>
                <a:gd name="T64" fmla="*/ 100836248 w 87"/>
                <a:gd name="T65" fmla="*/ 1625803200 h 135"/>
                <a:gd name="T66" fmla="*/ 43214451 w 87"/>
                <a:gd name="T67" fmla="*/ 1727415900 h 135"/>
                <a:gd name="T68" fmla="*/ 43214451 w 87"/>
                <a:gd name="T69" fmla="*/ 1858060800 h 135"/>
                <a:gd name="T70" fmla="*/ 0 w 87"/>
                <a:gd name="T71" fmla="*/ 1945157400 h 135"/>
                <a:gd name="T72" fmla="*/ 72025349 w 87"/>
                <a:gd name="T73" fmla="*/ 1959673500 h 135"/>
                <a:gd name="T74" fmla="*/ 158454251 w 87"/>
                <a:gd name="T75" fmla="*/ 1887093000 h 135"/>
                <a:gd name="T76" fmla="*/ 273697846 w 87"/>
                <a:gd name="T77" fmla="*/ 1829028600 h 135"/>
                <a:gd name="T78" fmla="*/ 360126747 w 87"/>
                <a:gd name="T79" fmla="*/ 1858060800 h 135"/>
                <a:gd name="T80" fmla="*/ 432152097 w 87"/>
                <a:gd name="T81" fmla="*/ 1901609100 h 135"/>
                <a:gd name="T82" fmla="*/ 460962995 w 87"/>
                <a:gd name="T83" fmla="*/ 1814512500 h 135"/>
                <a:gd name="T84" fmla="*/ 561799244 w 87"/>
                <a:gd name="T85" fmla="*/ 1756448100 h 135"/>
                <a:gd name="T86" fmla="*/ 605013694 w 87"/>
                <a:gd name="T87" fmla="*/ 1698383700 h 135"/>
                <a:gd name="T88" fmla="*/ 677039044 w 87"/>
                <a:gd name="T89" fmla="*/ 1611287100 h 135"/>
                <a:gd name="T90" fmla="*/ 749064393 w 87"/>
                <a:gd name="T91" fmla="*/ 1582254900 h 135"/>
                <a:gd name="T92" fmla="*/ 835493294 w 87"/>
                <a:gd name="T93" fmla="*/ 1582254900 h 135"/>
                <a:gd name="T94" fmla="*/ 965140441 w 87"/>
                <a:gd name="T95" fmla="*/ 1611287100 h 135"/>
                <a:gd name="T96" fmla="*/ 993951340 w 87"/>
                <a:gd name="T97" fmla="*/ 1625803200 h 135"/>
                <a:gd name="T98" fmla="*/ 1037165791 w 87"/>
                <a:gd name="T99" fmla="*/ 1582254900 h 135"/>
                <a:gd name="T100" fmla="*/ 1138002039 w 87"/>
                <a:gd name="T101" fmla="*/ 1567738800 h 135"/>
                <a:gd name="T102" fmla="*/ 1123594692 w 87"/>
                <a:gd name="T103" fmla="*/ 1466126100 h 135"/>
                <a:gd name="T104" fmla="*/ 1195620041 w 87"/>
                <a:gd name="T105" fmla="*/ 1466126100 h 135"/>
                <a:gd name="T106" fmla="*/ 1238838287 w 87"/>
                <a:gd name="T107" fmla="*/ 1422577800 h 135"/>
                <a:gd name="T108" fmla="*/ 1253241839 w 87"/>
                <a:gd name="T109" fmla="*/ 1379029500 h 135"/>
                <a:gd name="T110" fmla="*/ 1195620041 w 87"/>
                <a:gd name="T111" fmla="*/ 1364513400 h 135"/>
                <a:gd name="T112" fmla="*/ 1138002039 w 87"/>
                <a:gd name="T113" fmla="*/ 1335481200 h 1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7" h="135">
                  <a:moveTo>
                    <a:pt x="79" y="92"/>
                  </a:moveTo>
                  <a:cubicBezTo>
                    <a:pt x="74" y="83"/>
                    <a:pt x="74" y="83"/>
                    <a:pt x="74" y="83"/>
                  </a:cubicBezTo>
                  <a:cubicBezTo>
                    <a:pt x="74" y="79"/>
                    <a:pt x="74" y="79"/>
                    <a:pt x="74" y="79"/>
                  </a:cubicBezTo>
                  <a:cubicBezTo>
                    <a:pt x="71" y="71"/>
                    <a:pt x="71" y="71"/>
                    <a:pt x="71" y="71"/>
                  </a:cubicBezTo>
                  <a:cubicBezTo>
                    <a:pt x="64" y="71"/>
                    <a:pt x="64" y="71"/>
                    <a:pt x="64" y="71"/>
                  </a:cubicBezTo>
                  <a:cubicBezTo>
                    <a:pt x="64" y="64"/>
                    <a:pt x="64" y="64"/>
                    <a:pt x="64" y="64"/>
                  </a:cubicBezTo>
                  <a:cubicBezTo>
                    <a:pt x="65" y="60"/>
                    <a:pt x="65" y="60"/>
                    <a:pt x="65" y="60"/>
                  </a:cubicBezTo>
                  <a:cubicBezTo>
                    <a:pt x="60" y="50"/>
                    <a:pt x="60" y="50"/>
                    <a:pt x="60" y="50"/>
                  </a:cubicBezTo>
                  <a:cubicBezTo>
                    <a:pt x="57" y="47"/>
                    <a:pt x="57" y="47"/>
                    <a:pt x="57" y="47"/>
                  </a:cubicBezTo>
                  <a:cubicBezTo>
                    <a:pt x="49" y="45"/>
                    <a:pt x="49" y="45"/>
                    <a:pt x="49" y="45"/>
                  </a:cubicBezTo>
                  <a:cubicBezTo>
                    <a:pt x="54" y="30"/>
                    <a:pt x="54" y="30"/>
                    <a:pt x="54" y="30"/>
                  </a:cubicBezTo>
                  <a:cubicBezTo>
                    <a:pt x="57" y="28"/>
                    <a:pt x="57" y="28"/>
                    <a:pt x="57" y="28"/>
                  </a:cubicBezTo>
                  <a:cubicBezTo>
                    <a:pt x="62" y="22"/>
                    <a:pt x="62" y="22"/>
                    <a:pt x="62" y="22"/>
                  </a:cubicBezTo>
                  <a:cubicBezTo>
                    <a:pt x="62" y="19"/>
                    <a:pt x="62" y="19"/>
                    <a:pt x="62" y="19"/>
                  </a:cubicBezTo>
                  <a:cubicBezTo>
                    <a:pt x="45" y="11"/>
                    <a:pt x="45" y="11"/>
                    <a:pt x="45" y="11"/>
                  </a:cubicBezTo>
                  <a:cubicBezTo>
                    <a:pt x="37" y="14"/>
                    <a:pt x="37" y="14"/>
                    <a:pt x="37" y="14"/>
                  </a:cubicBezTo>
                  <a:cubicBezTo>
                    <a:pt x="37" y="3"/>
                    <a:pt x="37" y="3"/>
                    <a:pt x="37" y="3"/>
                  </a:cubicBezTo>
                  <a:cubicBezTo>
                    <a:pt x="34" y="0"/>
                    <a:pt x="34" y="0"/>
                    <a:pt x="34" y="0"/>
                  </a:cubicBezTo>
                  <a:cubicBezTo>
                    <a:pt x="21" y="14"/>
                    <a:pt x="21" y="14"/>
                    <a:pt x="21" y="14"/>
                  </a:cubicBezTo>
                  <a:cubicBezTo>
                    <a:pt x="21" y="28"/>
                    <a:pt x="21" y="28"/>
                    <a:pt x="21" y="28"/>
                  </a:cubicBezTo>
                  <a:cubicBezTo>
                    <a:pt x="12" y="31"/>
                    <a:pt x="12" y="31"/>
                    <a:pt x="12" y="31"/>
                  </a:cubicBezTo>
                  <a:cubicBezTo>
                    <a:pt x="5" y="33"/>
                    <a:pt x="5" y="33"/>
                    <a:pt x="5" y="33"/>
                  </a:cubicBezTo>
                  <a:cubicBezTo>
                    <a:pt x="5" y="38"/>
                    <a:pt x="5" y="38"/>
                    <a:pt x="5" y="38"/>
                  </a:cubicBezTo>
                  <a:cubicBezTo>
                    <a:pt x="5" y="38"/>
                    <a:pt x="8" y="48"/>
                    <a:pt x="8" y="49"/>
                  </a:cubicBezTo>
                  <a:cubicBezTo>
                    <a:pt x="8" y="50"/>
                    <a:pt x="11" y="63"/>
                    <a:pt x="12" y="64"/>
                  </a:cubicBezTo>
                  <a:cubicBezTo>
                    <a:pt x="12" y="64"/>
                    <a:pt x="12" y="68"/>
                    <a:pt x="13" y="69"/>
                  </a:cubicBezTo>
                  <a:cubicBezTo>
                    <a:pt x="13" y="70"/>
                    <a:pt x="16" y="75"/>
                    <a:pt x="16" y="76"/>
                  </a:cubicBezTo>
                  <a:cubicBezTo>
                    <a:pt x="16" y="76"/>
                    <a:pt x="16" y="82"/>
                    <a:pt x="16" y="83"/>
                  </a:cubicBezTo>
                  <a:cubicBezTo>
                    <a:pt x="16" y="84"/>
                    <a:pt x="14" y="87"/>
                    <a:pt x="13" y="88"/>
                  </a:cubicBezTo>
                  <a:cubicBezTo>
                    <a:pt x="12" y="89"/>
                    <a:pt x="10" y="91"/>
                    <a:pt x="10" y="91"/>
                  </a:cubicBezTo>
                  <a:cubicBezTo>
                    <a:pt x="10" y="91"/>
                    <a:pt x="12" y="96"/>
                    <a:pt x="12" y="97"/>
                  </a:cubicBezTo>
                  <a:cubicBezTo>
                    <a:pt x="13" y="97"/>
                    <a:pt x="11" y="103"/>
                    <a:pt x="10" y="105"/>
                  </a:cubicBezTo>
                  <a:cubicBezTo>
                    <a:pt x="10" y="107"/>
                    <a:pt x="8" y="112"/>
                    <a:pt x="7" y="112"/>
                  </a:cubicBezTo>
                  <a:cubicBezTo>
                    <a:pt x="7" y="113"/>
                    <a:pt x="4" y="118"/>
                    <a:pt x="3" y="119"/>
                  </a:cubicBezTo>
                  <a:cubicBezTo>
                    <a:pt x="3" y="120"/>
                    <a:pt x="4" y="127"/>
                    <a:pt x="3" y="128"/>
                  </a:cubicBezTo>
                  <a:cubicBezTo>
                    <a:pt x="3" y="129"/>
                    <a:pt x="1" y="132"/>
                    <a:pt x="0" y="134"/>
                  </a:cubicBezTo>
                  <a:cubicBezTo>
                    <a:pt x="5" y="135"/>
                    <a:pt x="5" y="135"/>
                    <a:pt x="5" y="135"/>
                  </a:cubicBezTo>
                  <a:cubicBezTo>
                    <a:pt x="5" y="134"/>
                    <a:pt x="10" y="130"/>
                    <a:pt x="11" y="130"/>
                  </a:cubicBezTo>
                  <a:cubicBezTo>
                    <a:pt x="11" y="129"/>
                    <a:pt x="19" y="126"/>
                    <a:pt x="19" y="126"/>
                  </a:cubicBezTo>
                  <a:cubicBezTo>
                    <a:pt x="19" y="126"/>
                    <a:pt x="24" y="127"/>
                    <a:pt x="25" y="128"/>
                  </a:cubicBezTo>
                  <a:cubicBezTo>
                    <a:pt x="25" y="128"/>
                    <a:pt x="30" y="131"/>
                    <a:pt x="30" y="131"/>
                  </a:cubicBezTo>
                  <a:cubicBezTo>
                    <a:pt x="32" y="125"/>
                    <a:pt x="32" y="125"/>
                    <a:pt x="32" y="125"/>
                  </a:cubicBezTo>
                  <a:cubicBezTo>
                    <a:pt x="39" y="121"/>
                    <a:pt x="39" y="121"/>
                    <a:pt x="39" y="121"/>
                  </a:cubicBezTo>
                  <a:cubicBezTo>
                    <a:pt x="39" y="121"/>
                    <a:pt x="42" y="117"/>
                    <a:pt x="42" y="117"/>
                  </a:cubicBezTo>
                  <a:cubicBezTo>
                    <a:pt x="42" y="116"/>
                    <a:pt x="47" y="111"/>
                    <a:pt x="47" y="111"/>
                  </a:cubicBezTo>
                  <a:cubicBezTo>
                    <a:pt x="47" y="111"/>
                    <a:pt x="51" y="109"/>
                    <a:pt x="52" y="109"/>
                  </a:cubicBezTo>
                  <a:cubicBezTo>
                    <a:pt x="53" y="109"/>
                    <a:pt x="56" y="108"/>
                    <a:pt x="58" y="109"/>
                  </a:cubicBezTo>
                  <a:cubicBezTo>
                    <a:pt x="59" y="109"/>
                    <a:pt x="66" y="111"/>
                    <a:pt x="67" y="111"/>
                  </a:cubicBezTo>
                  <a:cubicBezTo>
                    <a:pt x="67" y="111"/>
                    <a:pt x="69" y="112"/>
                    <a:pt x="69" y="112"/>
                  </a:cubicBezTo>
                  <a:cubicBezTo>
                    <a:pt x="69" y="112"/>
                    <a:pt x="72" y="108"/>
                    <a:pt x="72" y="109"/>
                  </a:cubicBezTo>
                  <a:cubicBezTo>
                    <a:pt x="73" y="109"/>
                    <a:pt x="79" y="108"/>
                    <a:pt x="79" y="108"/>
                  </a:cubicBezTo>
                  <a:cubicBezTo>
                    <a:pt x="78" y="101"/>
                    <a:pt x="78" y="101"/>
                    <a:pt x="78" y="101"/>
                  </a:cubicBezTo>
                  <a:cubicBezTo>
                    <a:pt x="83" y="101"/>
                    <a:pt x="83" y="101"/>
                    <a:pt x="83" y="101"/>
                  </a:cubicBezTo>
                  <a:cubicBezTo>
                    <a:pt x="86" y="98"/>
                    <a:pt x="86" y="98"/>
                    <a:pt x="86" y="98"/>
                  </a:cubicBezTo>
                  <a:cubicBezTo>
                    <a:pt x="87" y="95"/>
                    <a:pt x="87" y="95"/>
                    <a:pt x="87" y="95"/>
                  </a:cubicBezTo>
                  <a:cubicBezTo>
                    <a:pt x="83" y="94"/>
                    <a:pt x="83" y="94"/>
                    <a:pt x="83" y="94"/>
                  </a:cubicBezTo>
                  <a:lnTo>
                    <a:pt x="79" y="92"/>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19" name="Freeform 92">
              <a:extLst>
                <a:ext uri="{FF2B5EF4-FFF2-40B4-BE49-F238E27FC236}">
                  <a16:creationId xmlns:a16="http://schemas.microsoft.com/office/drawing/2014/main" xmlns="" id="{C51AE71B-6B17-4125-E57F-C49D3BEB9C22}"/>
                </a:ext>
              </a:extLst>
            </p:cNvPr>
            <p:cNvSpPr>
              <a:spLocks/>
            </p:cNvSpPr>
            <p:nvPr/>
          </p:nvSpPr>
          <p:spPr bwMode="auto">
            <a:xfrm>
              <a:off x="3208338" y="5662613"/>
              <a:ext cx="406400" cy="495300"/>
            </a:xfrm>
            <a:custGeom>
              <a:avLst/>
              <a:gdLst>
                <a:gd name="T0" fmla="*/ 1182916456 w 107"/>
                <a:gd name="T1" fmla="*/ 972578700 h 130"/>
                <a:gd name="T2" fmla="*/ 1139636755 w 107"/>
                <a:gd name="T3" fmla="*/ 827417700 h 130"/>
                <a:gd name="T4" fmla="*/ 1110786153 w 107"/>
                <a:gd name="T5" fmla="*/ 711288900 h 130"/>
                <a:gd name="T6" fmla="*/ 1067510250 w 107"/>
                <a:gd name="T7" fmla="*/ 566127900 h 130"/>
                <a:gd name="T8" fmla="*/ 1038655850 w 107"/>
                <a:gd name="T9" fmla="*/ 522579600 h 130"/>
                <a:gd name="T10" fmla="*/ 923249645 w 107"/>
                <a:gd name="T11" fmla="*/ 537095700 h 130"/>
                <a:gd name="T12" fmla="*/ 807843439 w 107"/>
                <a:gd name="T13" fmla="*/ 377418600 h 130"/>
                <a:gd name="T14" fmla="*/ 692437234 w 107"/>
                <a:gd name="T15" fmla="*/ 319354200 h 130"/>
                <a:gd name="T16" fmla="*/ 764567536 w 107"/>
                <a:gd name="T17" fmla="*/ 304838100 h 130"/>
                <a:gd name="T18" fmla="*/ 735716935 w 107"/>
                <a:gd name="T19" fmla="*/ 261289800 h 130"/>
                <a:gd name="T20" fmla="*/ 678011933 w 107"/>
                <a:gd name="T21" fmla="*/ 159677100 h 130"/>
                <a:gd name="T22" fmla="*/ 562605727 w 107"/>
                <a:gd name="T23" fmla="*/ 72580500 h 130"/>
                <a:gd name="T24" fmla="*/ 461624822 w 107"/>
                <a:gd name="T25" fmla="*/ 0 h 130"/>
                <a:gd name="T26" fmla="*/ 432774221 w 107"/>
                <a:gd name="T27" fmla="*/ 72580500 h 130"/>
                <a:gd name="T28" fmla="*/ 403923619 w 107"/>
                <a:gd name="T29" fmla="*/ 145161000 h 130"/>
                <a:gd name="T30" fmla="*/ 317368015 w 107"/>
                <a:gd name="T31" fmla="*/ 174193200 h 130"/>
                <a:gd name="T32" fmla="*/ 331793316 w 107"/>
                <a:gd name="T33" fmla="*/ 232257600 h 130"/>
                <a:gd name="T34" fmla="*/ 346218617 w 107"/>
                <a:gd name="T35" fmla="*/ 319354200 h 130"/>
                <a:gd name="T36" fmla="*/ 201961809 w 107"/>
                <a:gd name="T37" fmla="*/ 348386400 h 130"/>
                <a:gd name="T38" fmla="*/ 158682108 w 107"/>
                <a:gd name="T39" fmla="*/ 435483000 h 130"/>
                <a:gd name="T40" fmla="*/ 129831507 w 107"/>
                <a:gd name="T41" fmla="*/ 624192300 h 130"/>
                <a:gd name="T42" fmla="*/ 144256807 w 107"/>
                <a:gd name="T43" fmla="*/ 754837200 h 130"/>
                <a:gd name="T44" fmla="*/ 129831507 w 107"/>
                <a:gd name="T45" fmla="*/ 856449900 h 130"/>
                <a:gd name="T46" fmla="*/ 0 w 107"/>
                <a:gd name="T47" fmla="*/ 958062600 h 130"/>
                <a:gd name="T48" fmla="*/ 28850602 w 107"/>
                <a:gd name="T49" fmla="*/ 1074191400 h 130"/>
                <a:gd name="T50" fmla="*/ 72130303 w 107"/>
                <a:gd name="T51" fmla="*/ 1219352400 h 130"/>
                <a:gd name="T52" fmla="*/ 57705002 w 107"/>
                <a:gd name="T53" fmla="*/ 1262900700 h 130"/>
                <a:gd name="T54" fmla="*/ 129831507 w 107"/>
                <a:gd name="T55" fmla="*/ 1451610000 h 130"/>
                <a:gd name="T56" fmla="*/ 115406206 w 107"/>
                <a:gd name="T57" fmla="*/ 1625803200 h 130"/>
                <a:gd name="T58" fmla="*/ 144256807 w 107"/>
                <a:gd name="T59" fmla="*/ 1741932000 h 130"/>
                <a:gd name="T60" fmla="*/ 259663013 w 107"/>
                <a:gd name="T61" fmla="*/ 1858060800 h 130"/>
                <a:gd name="T62" fmla="*/ 317368015 w 107"/>
                <a:gd name="T63" fmla="*/ 1872576900 h 130"/>
                <a:gd name="T64" fmla="*/ 331793316 w 107"/>
                <a:gd name="T65" fmla="*/ 1858060800 h 130"/>
                <a:gd name="T66" fmla="*/ 577031028 w 107"/>
                <a:gd name="T67" fmla="*/ 1814512500 h 130"/>
                <a:gd name="T68" fmla="*/ 1024230550 w 107"/>
                <a:gd name="T69" fmla="*/ 1770964200 h 130"/>
                <a:gd name="T70" fmla="*/ 1485855372 w 107"/>
                <a:gd name="T71" fmla="*/ 1756448100 h 130"/>
                <a:gd name="T72" fmla="*/ 1543560374 w 107"/>
                <a:gd name="T73" fmla="*/ 1611287100 h 130"/>
                <a:gd name="T74" fmla="*/ 1529135073 w 107"/>
                <a:gd name="T75" fmla="*/ 1466126100 h 130"/>
                <a:gd name="T76" fmla="*/ 1514709772 w 107"/>
                <a:gd name="T77" fmla="*/ 1364513400 h 130"/>
                <a:gd name="T78" fmla="*/ 1370449166 w 107"/>
                <a:gd name="T79" fmla="*/ 1219352400 h 130"/>
                <a:gd name="T80" fmla="*/ 1341598564 w 107"/>
                <a:gd name="T81" fmla="*/ 1161288000 h 130"/>
                <a:gd name="T82" fmla="*/ 1327173264 w 107"/>
                <a:gd name="T83" fmla="*/ 1088707500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7" h="130">
                  <a:moveTo>
                    <a:pt x="89" y="73"/>
                  </a:moveTo>
                  <a:cubicBezTo>
                    <a:pt x="82" y="67"/>
                    <a:pt x="82" y="67"/>
                    <a:pt x="82" y="67"/>
                  </a:cubicBezTo>
                  <a:cubicBezTo>
                    <a:pt x="82" y="67"/>
                    <a:pt x="79" y="60"/>
                    <a:pt x="79" y="60"/>
                  </a:cubicBezTo>
                  <a:cubicBezTo>
                    <a:pt x="79" y="60"/>
                    <a:pt x="79" y="57"/>
                    <a:pt x="79" y="57"/>
                  </a:cubicBezTo>
                  <a:cubicBezTo>
                    <a:pt x="79" y="51"/>
                    <a:pt x="79" y="51"/>
                    <a:pt x="79" y="51"/>
                  </a:cubicBezTo>
                  <a:cubicBezTo>
                    <a:pt x="77" y="49"/>
                    <a:pt x="77" y="49"/>
                    <a:pt x="77" y="49"/>
                  </a:cubicBezTo>
                  <a:cubicBezTo>
                    <a:pt x="75" y="44"/>
                    <a:pt x="75" y="44"/>
                    <a:pt x="75" y="44"/>
                  </a:cubicBezTo>
                  <a:cubicBezTo>
                    <a:pt x="74" y="39"/>
                    <a:pt x="74" y="39"/>
                    <a:pt x="74" y="39"/>
                  </a:cubicBezTo>
                  <a:cubicBezTo>
                    <a:pt x="74" y="37"/>
                    <a:pt x="74" y="37"/>
                    <a:pt x="74" y="37"/>
                  </a:cubicBezTo>
                  <a:cubicBezTo>
                    <a:pt x="72" y="36"/>
                    <a:pt x="72" y="36"/>
                    <a:pt x="72" y="36"/>
                  </a:cubicBezTo>
                  <a:cubicBezTo>
                    <a:pt x="69" y="33"/>
                    <a:pt x="69" y="33"/>
                    <a:pt x="69" y="33"/>
                  </a:cubicBezTo>
                  <a:cubicBezTo>
                    <a:pt x="69" y="33"/>
                    <a:pt x="64" y="37"/>
                    <a:pt x="64" y="37"/>
                  </a:cubicBezTo>
                  <a:cubicBezTo>
                    <a:pt x="63" y="37"/>
                    <a:pt x="61" y="34"/>
                    <a:pt x="60" y="34"/>
                  </a:cubicBezTo>
                  <a:cubicBezTo>
                    <a:pt x="60" y="33"/>
                    <a:pt x="56" y="26"/>
                    <a:pt x="56" y="26"/>
                  </a:cubicBezTo>
                  <a:cubicBezTo>
                    <a:pt x="56" y="26"/>
                    <a:pt x="51" y="24"/>
                    <a:pt x="50" y="24"/>
                  </a:cubicBezTo>
                  <a:cubicBezTo>
                    <a:pt x="50" y="24"/>
                    <a:pt x="48" y="22"/>
                    <a:pt x="48" y="22"/>
                  </a:cubicBezTo>
                  <a:cubicBezTo>
                    <a:pt x="52" y="22"/>
                    <a:pt x="52" y="22"/>
                    <a:pt x="52" y="22"/>
                  </a:cubicBezTo>
                  <a:cubicBezTo>
                    <a:pt x="53" y="21"/>
                    <a:pt x="53" y="21"/>
                    <a:pt x="53" y="21"/>
                  </a:cubicBezTo>
                  <a:cubicBezTo>
                    <a:pt x="54" y="19"/>
                    <a:pt x="54" y="19"/>
                    <a:pt x="54" y="19"/>
                  </a:cubicBezTo>
                  <a:cubicBezTo>
                    <a:pt x="51" y="18"/>
                    <a:pt x="51" y="18"/>
                    <a:pt x="51" y="18"/>
                  </a:cubicBezTo>
                  <a:cubicBezTo>
                    <a:pt x="50" y="12"/>
                    <a:pt x="50" y="12"/>
                    <a:pt x="50" y="12"/>
                  </a:cubicBezTo>
                  <a:cubicBezTo>
                    <a:pt x="47" y="11"/>
                    <a:pt x="47" y="11"/>
                    <a:pt x="47" y="11"/>
                  </a:cubicBezTo>
                  <a:cubicBezTo>
                    <a:pt x="42" y="11"/>
                    <a:pt x="42" y="11"/>
                    <a:pt x="42" y="11"/>
                  </a:cubicBezTo>
                  <a:cubicBezTo>
                    <a:pt x="39" y="5"/>
                    <a:pt x="39" y="5"/>
                    <a:pt x="39" y="5"/>
                  </a:cubicBezTo>
                  <a:cubicBezTo>
                    <a:pt x="36" y="0"/>
                    <a:pt x="36" y="0"/>
                    <a:pt x="36" y="0"/>
                  </a:cubicBezTo>
                  <a:cubicBezTo>
                    <a:pt x="32" y="0"/>
                    <a:pt x="32" y="0"/>
                    <a:pt x="32" y="0"/>
                  </a:cubicBezTo>
                  <a:cubicBezTo>
                    <a:pt x="28" y="0"/>
                    <a:pt x="28" y="0"/>
                    <a:pt x="28" y="0"/>
                  </a:cubicBezTo>
                  <a:cubicBezTo>
                    <a:pt x="28" y="0"/>
                    <a:pt x="30" y="4"/>
                    <a:pt x="30" y="5"/>
                  </a:cubicBezTo>
                  <a:cubicBezTo>
                    <a:pt x="30" y="5"/>
                    <a:pt x="30" y="8"/>
                    <a:pt x="30" y="8"/>
                  </a:cubicBezTo>
                  <a:cubicBezTo>
                    <a:pt x="28" y="10"/>
                    <a:pt x="28" y="10"/>
                    <a:pt x="28" y="10"/>
                  </a:cubicBezTo>
                  <a:cubicBezTo>
                    <a:pt x="23" y="9"/>
                    <a:pt x="23" y="9"/>
                    <a:pt x="23" y="9"/>
                  </a:cubicBezTo>
                  <a:cubicBezTo>
                    <a:pt x="23" y="9"/>
                    <a:pt x="22" y="11"/>
                    <a:pt x="22" y="12"/>
                  </a:cubicBezTo>
                  <a:cubicBezTo>
                    <a:pt x="21" y="13"/>
                    <a:pt x="20" y="15"/>
                    <a:pt x="20" y="15"/>
                  </a:cubicBezTo>
                  <a:cubicBezTo>
                    <a:pt x="23" y="16"/>
                    <a:pt x="23" y="16"/>
                    <a:pt x="23" y="16"/>
                  </a:cubicBezTo>
                  <a:cubicBezTo>
                    <a:pt x="27" y="16"/>
                    <a:pt x="27" y="16"/>
                    <a:pt x="27" y="16"/>
                  </a:cubicBezTo>
                  <a:cubicBezTo>
                    <a:pt x="27" y="16"/>
                    <a:pt x="24" y="22"/>
                    <a:pt x="24" y="22"/>
                  </a:cubicBezTo>
                  <a:cubicBezTo>
                    <a:pt x="24" y="22"/>
                    <a:pt x="20" y="23"/>
                    <a:pt x="20" y="23"/>
                  </a:cubicBezTo>
                  <a:cubicBezTo>
                    <a:pt x="20" y="23"/>
                    <a:pt x="15" y="24"/>
                    <a:pt x="14" y="24"/>
                  </a:cubicBezTo>
                  <a:cubicBezTo>
                    <a:pt x="14" y="24"/>
                    <a:pt x="9" y="27"/>
                    <a:pt x="9" y="27"/>
                  </a:cubicBezTo>
                  <a:cubicBezTo>
                    <a:pt x="11" y="30"/>
                    <a:pt x="11" y="30"/>
                    <a:pt x="11" y="30"/>
                  </a:cubicBezTo>
                  <a:cubicBezTo>
                    <a:pt x="11" y="33"/>
                    <a:pt x="11" y="33"/>
                    <a:pt x="11" y="33"/>
                  </a:cubicBezTo>
                  <a:cubicBezTo>
                    <a:pt x="9" y="43"/>
                    <a:pt x="9" y="43"/>
                    <a:pt x="9" y="43"/>
                  </a:cubicBezTo>
                  <a:cubicBezTo>
                    <a:pt x="9" y="46"/>
                    <a:pt x="9" y="46"/>
                    <a:pt x="9" y="46"/>
                  </a:cubicBezTo>
                  <a:cubicBezTo>
                    <a:pt x="10" y="52"/>
                    <a:pt x="10" y="52"/>
                    <a:pt x="10" y="52"/>
                  </a:cubicBezTo>
                  <a:cubicBezTo>
                    <a:pt x="8" y="57"/>
                    <a:pt x="8" y="57"/>
                    <a:pt x="8" y="57"/>
                  </a:cubicBezTo>
                  <a:cubicBezTo>
                    <a:pt x="9" y="59"/>
                    <a:pt x="9" y="59"/>
                    <a:pt x="9" y="59"/>
                  </a:cubicBezTo>
                  <a:cubicBezTo>
                    <a:pt x="9" y="59"/>
                    <a:pt x="6" y="61"/>
                    <a:pt x="5" y="61"/>
                  </a:cubicBezTo>
                  <a:cubicBezTo>
                    <a:pt x="5" y="61"/>
                    <a:pt x="0" y="66"/>
                    <a:pt x="0" y="66"/>
                  </a:cubicBezTo>
                  <a:cubicBezTo>
                    <a:pt x="3" y="70"/>
                    <a:pt x="3" y="70"/>
                    <a:pt x="3" y="70"/>
                  </a:cubicBezTo>
                  <a:cubicBezTo>
                    <a:pt x="3" y="70"/>
                    <a:pt x="3" y="73"/>
                    <a:pt x="2" y="74"/>
                  </a:cubicBezTo>
                  <a:cubicBezTo>
                    <a:pt x="2" y="75"/>
                    <a:pt x="2" y="76"/>
                    <a:pt x="2" y="77"/>
                  </a:cubicBezTo>
                  <a:cubicBezTo>
                    <a:pt x="2" y="78"/>
                    <a:pt x="5" y="84"/>
                    <a:pt x="5" y="84"/>
                  </a:cubicBezTo>
                  <a:cubicBezTo>
                    <a:pt x="3" y="86"/>
                    <a:pt x="3" y="86"/>
                    <a:pt x="3" y="86"/>
                  </a:cubicBezTo>
                  <a:cubicBezTo>
                    <a:pt x="4" y="87"/>
                    <a:pt x="4" y="87"/>
                    <a:pt x="4" y="87"/>
                  </a:cubicBezTo>
                  <a:cubicBezTo>
                    <a:pt x="5" y="88"/>
                    <a:pt x="10" y="97"/>
                    <a:pt x="10" y="97"/>
                  </a:cubicBezTo>
                  <a:cubicBezTo>
                    <a:pt x="10" y="98"/>
                    <a:pt x="9" y="100"/>
                    <a:pt x="9" y="100"/>
                  </a:cubicBezTo>
                  <a:cubicBezTo>
                    <a:pt x="9" y="100"/>
                    <a:pt x="7" y="105"/>
                    <a:pt x="7" y="106"/>
                  </a:cubicBezTo>
                  <a:cubicBezTo>
                    <a:pt x="6" y="108"/>
                    <a:pt x="7" y="110"/>
                    <a:pt x="8" y="112"/>
                  </a:cubicBezTo>
                  <a:cubicBezTo>
                    <a:pt x="9" y="113"/>
                    <a:pt x="10" y="115"/>
                    <a:pt x="10" y="115"/>
                  </a:cubicBezTo>
                  <a:cubicBezTo>
                    <a:pt x="11" y="117"/>
                    <a:pt x="10" y="118"/>
                    <a:pt x="10" y="120"/>
                  </a:cubicBezTo>
                  <a:cubicBezTo>
                    <a:pt x="10" y="122"/>
                    <a:pt x="12" y="124"/>
                    <a:pt x="13" y="125"/>
                  </a:cubicBezTo>
                  <a:cubicBezTo>
                    <a:pt x="15" y="126"/>
                    <a:pt x="17" y="127"/>
                    <a:pt x="18" y="128"/>
                  </a:cubicBezTo>
                  <a:cubicBezTo>
                    <a:pt x="18" y="129"/>
                    <a:pt x="19" y="130"/>
                    <a:pt x="20" y="130"/>
                  </a:cubicBezTo>
                  <a:cubicBezTo>
                    <a:pt x="21" y="130"/>
                    <a:pt x="21" y="130"/>
                    <a:pt x="22" y="129"/>
                  </a:cubicBezTo>
                  <a:cubicBezTo>
                    <a:pt x="22" y="129"/>
                    <a:pt x="22" y="129"/>
                    <a:pt x="23" y="129"/>
                  </a:cubicBezTo>
                  <a:cubicBezTo>
                    <a:pt x="23" y="128"/>
                    <a:pt x="23" y="128"/>
                    <a:pt x="23" y="128"/>
                  </a:cubicBezTo>
                  <a:cubicBezTo>
                    <a:pt x="24" y="127"/>
                    <a:pt x="25" y="126"/>
                    <a:pt x="26" y="126"/>
                  </a:cubicBezTo>
                  <a:cubicBezTo>
                    <a:pt x="31" y="126"/>
                    <a:pt x="36" y="126"/>
                    <a:pt x="40" y="125"/>
                  </a:cubicBezTo>
                  <a:cubicBezTo>
                    <a:pt x="45" y="124"/>
                    <a:pt x="50" y="123"/>
                    <a:pt x="56" y="122"/>
                  </a:cubicBezTo>
                  <a:cubicBezTo>
                    <a:pt x="61" y="121"/>
                    <a:pt x="66" y="122"/>
                    <a:pt x="71" y="122"/>
                  </a:cubicBezTo>
                  <a:cubicBezTo>
                    <a:pt x="81" y="122"/>
                    <a:pt x="91" y="122"/>
                    <a:pt x="100" y="122"/>
                  </a:cubicBezTo>
                  <a:cubicBezTo>
                    <a:pt x="101" y="122"/>
                    <a:pt x="103" y="122"/>
                    <a:pt x="103" y="121"/>
                  </a:cubicBezTo>
                  <a:cubicBezTo>
                    <a:pt x="103" y="120"/>
                    <a:pt x="103" y="120"/>
                    <a:pt x="103" y="119"/>
                  </a:cubicBezTo>
                  <a:cubicBezTo>
                    <a:pt x="104" y="116"/>
                    <a:pt x="106" y="114"/>
                    <a:pt x="107" y="111"/>
                  </a:cubicBezTo>
                  <a:cubicBezTo>
                    <a:pt x="107" y="108"/>
                    <a:pt x="107" y="106"/>
                    <a:pt x="107" y="103"/>
                  </a:cubicBezTo>
                  <a:cubicBezTo>
                    <a:pt x="106" y="102"/>
                    <a:pt x="106" y="102"/>
                    <a:pt x="106" y="101"/>
                  </a:cubicBezTo>
                  <a:cubicBezTo>
                    <a:pt x="106" y="99"/>
                    <a:pt x="105" y="97"/>
                    <a:pt x="105" y="95"/>
                  </a:cubicBezTo>
                  <a:cubicBezTo>
                    <a:pt x="105" y="95"/>
                    <a:pt x="105" y="94"/>
                    <a:pt x="105" y="94"/>
                  </a:cubicBezTo>
                  <a:cubicBezTo>
                    <a:pt x="104" y="93"/>
                    <a:pt x="104" y="93"/>
                    <a:pt x="103" y="92"/>
                  </a:cubicBezTo>
                  <a:cubicBezTo>
                    <a:pt x="100" y="90"/>
                    <a:pt x="97" y="87"/>
                    <a:pt x="95" y="84"/>
                  </a:cubicBezTo>
                  <a:cubicBezTo>
                    <a:pt x="95" y="83"/>
                    <a:pt x="95" y="82"/>
                    <a:pt x="94" y="81"/>
                  </a:cubicBezTo>
                  <a:cubicBezTo>
                    <a:pt x="94" y="81"/>
                    <a:pt x="93" y="81"/>
                    <a:pt x="93" y="80"/>
                  </a:cubicBezTo>
                  <a:cubicBezTo>
                    <a:pt x="93" y="80"/>
                    <a:pt x="93" y="79"/>
                    <a:pt x="93" y="79"/>
                  </a:cubicBezTo>
                  <a:cubicBezTo>
                    <a:pt x="92" y="75"/>
                    <a:pt x="92" y="75"/>
                    <a:pt x="92" y="75"/>
                  </a:cubicBezTo>
                  <a:lnTo>
                    <a:pt x="89" y="73"/>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20" name="Freeform 93">
              <a:extLst>
                <a:ext uri="{FF2B5EF4-FFF2-40B4-BE49-F238E27FC236}">
                  <a16:creationId xmlns:a16="http://schemas.microsoft.com/office/drawing/2014/main" xmlns="" id="{A4829920-675D-A8C8-11BD-3DD70B51DD73}"/>
                </a:ext>
              </a:extLst>
            </p:cNvPr>
            <p:cNvSpPr>
              <a:spLocks/>
            </p:cNvSpPr>
            <p:nvPr/>
          </p:nvSpPr>
          <p:spPr bwMode="auto">
            <a:xfrm>
              <a:off x="5027613" y="3079750"/>
              <a:ext cx="1122363" cy="1706562"/>
            </a:xfrm>
            <a:custGeom>
              <a:avLst/>
              <a:gdLst>
                <a:gd name="T0" fmla="*/ 2147483646 w 295"/>
                <a:gd name="T1" fmla="*/ 391789304 h 448"/>
                <a:gd name="T2" fmla="*/ 2147483646 w 295"/>
                <a:gd name="T3" fmla="*/ 957705072 h 448"/>
                <a:gd name="T4" fmla="*/ 2147483646 w 295"/>
                <a:gd name="T5" fmla="*/ 783578608 h 448"/>
                <a:gd name="T6" fmla="*/ 2147483646 w 295"/>
                <a:gd name="T7" fmla="*/ 754555626 h 448"/>
                <a:gd name="T8" fmla="*/ 2147483646 w 295"/>
                <a:gd name="T9" fmla="*/ 957705072 h 448"/>
                <a:gd name="T10" fmla="*/ 1765967795 w 295"/>
                <a:gd name="T11" fmla="*/ 1146344931 h 448"/>
                <a:gd name="T12" fmla="*/ 1519888756 w 295"/>
                <a:gd name="T13" fmla="*/ 1378517358 h 448"/>
                <a:gd name="T14" fmla="*/ 1143535712 w 295"/>
                <a:gd name="T15" fmla="*/ 1697751112 h 448"/>
                <a:gd name="T16" fmla="*/ 926409834 w 295"/>
                <a:gd name="T17" fmla="*/ 1871877575 h 448"/>
                <a:gd name="T18" fmla="*/ 926409834 w 295"/>
                <a:gd name="T19" fmla="*/ 2118559589 h 448"/>
                <a:gd name="T20" fmla="*/ 173699942 w 295"/>
                <a:gd name="T21" fmla="*/ 2147483646 h 448"/>
                <a:gd name="T22" fmla="*/ 477677693 w 295"/>
                <a:gd name="T23" fmla="*/ 2147483646 h 448"/>
                <a:gd name="T24" fmla="*/ 665858019 w 295"/>
                <a:gd name="T25" fmla="*/ 2147483646 h 448"/>
                <a:gd name="T26" fmla="*/ 1013257903 w 295"/>
                <a:gd name="T27" fmla="*/ 2147483646 h 448"/>
                <a:gd name="T28" fmla="*/ 810608605 w 295"/>
                <a:gd name="T29" fmla="*/ 2147483646 h 448"/>
                <a:gd name="T30" fmla="*/ 347403688 w 295"/>
                <a:gd name="T31" fmla="*/ 2147483646 h 448"/>
                <a:gd name="T32" fmla="*/ 275028395 w 295"/>
                <a:gd name="T33" fmla="*/ 2147483646 h 448"/>
                <a:gd name="T34" fmla="*/ 448728337 w 295"/>
                <a:gd name="T35" fmla="*/ 2147483646 h 448"/>
                <a:gd name="T36" fmla="*/ 752706088 w 295"/>
                <a:gd name="T37" fmla="*/ 2147483646 h 448"/>
                <a:gd name="T38" fmla="*/ 911933254 w 295"/>
                <a:gd name="T39" fmla="*/ 2147483646 h 448"/>
                <a:gd name="T40" fmla="*/ 1071160419 w 295"/>
                <a:gd name="T41" fmla="*/ 2147483646 h 448"/>
                <a:gd name="T42" fmla="*/ 1230387585 w 295"/>
                <a:gd name="T43" fmla="*/ 2147483646 h 448"/>
                <a:gd name="T44" fmla="*/ 1215911005 w 295"/>
                <a:gd name="T45" fmla="*/ 2147483646 h 448"/>
                <a:gd name="T46" fmla="*/ 1519888756 w 295"/>
                <a:gd name="T47" fmla="*/ 2147483646 h 448"/>
                <a:gd name="T48" fmla="*/ 1650166566 w 295"/>
                <a:gd name="T49" fmla="*/ 2147483646 h 448"/>
                <a:gd name="T50" fmla="*/ 1780440571 w 295"/>
                <a:gd name="T51" fmla="*/ 2147483646 h 448"/>
                <a:gd name="T52" fmla="*/ 1954144317 w 295"/>
                <a:gd name="T53" fmla="*/ 2147483646 h 448"/>
                <a:gd name="T54" fmla="*/ 2147483646 w 295"/>
                <a:gd name="T55" fmla="*/ 2147483646 h 448"/>
                <a:gd name="T56" fmla="*/ 2147483646 w 295"/>
                <a:gd name="T57" fmla="*/ 2147483646 h 448"/>
                <a:gd name="T58" fmla="*/ 2147483646 w 295"/>
                <a:gd name="T59" fmla="*/ 2147483646 h 448"/>
                <a:gd name="T60" fmla="*/ 2147483646 w 295"/>
                <a:gd name="T61" fmla="*/ 2147483646 h 448"/>
                <a:gd name="T62" fmla="*/ 2147483646 w 295"/>
                <a:gd name="T63" fmla="*/ 2147483646 h 448"/>
                <a:gd name="T64" fmla="*/ 2147483646 w 295"/>
                <a:gd name="T65" fmla="*/ 2147483646 h 448"/>
                <a:gd name="T66" fmla="*/ 2147483646 w 295"/>
                <a:gd name="T67" fmla="*/ 2147483646 h 448"/>
                <a:gd name="T68" fmla="*/ 2147483646 w 295"/>
                <a:gd name="T69" fmla="*/ 2147483646 h 448"/>
                <a:gd name="T70" fmla="*/ 2147483646 w 295"/>
                <a:gd name="T71" fmla="*/ 2147483646 h 448"/>
                <a:gd name="T72" fmla="*/ 2147483646 w 295"/>
                <a:gd name="T73" fmla="*/ 2147483646 h 448"/>
                <a:gd name="T74" fmla="*/ 2147483646 w 295"/>
                <a:gd name="T75" fmla="*/ 2147483646 h 448"/>
                <a:gd name="T76" fmla="*/ 2147483646 w 295"/>
                <a:gd name="T77" fmla="*/ 2147483646 h 448"/>
                <a:gd name="T78" fmla="*/ 2147483646 w 295"/>
                <a:gd name="T79" fmla="*/ 1886390971 h 448"/>
                <a:gd name="T80" fmla="*/ 2147483646 w 295"/>
                <a:gd name="T81" fmla="*/ 1726774094 h 448"/>
                <a:gd name="T82" fmla="*/ 2147483646 w 295"/>
                <a:gd name="T83" fmla="*/ 1523620839 h 448"/>
                <a:gd name="T84" fmla="*/ 2147483646 w 295"/>
                <a:gd name="T85" fmla="*/ 1509111253 h 448"/>
                <a:gd name="T86" fmla="*/ 2147483646 w 295"/>
                <a:gd name="T87" fmla="*/ 1349494376 h 448"/>
                <a:gd name="T88" fmla="*/ 2147483646 w 295"/>
                <a:gd name="T89" fmla="*/ 1131835344 h 448"/>
                <a:gd name="T90" fmla="*/ 2147483646 w 295"/>
                <a:gd name="T91" fmla="*/ 870639935 h 448"/>
                <a:gd name="T92" fmla="*/ 2147483646 w 295"/>
                <a:gd name="T93" fmla="*/ 798088195 h 448"/>
                <a:gd name="T94" fmla="*/ 2147483646 w 295"/>
                <a:gd name="T95" fmla="*/ 609448336 h 448"/>
                <a:gd name="T96" fmla="*/ 2147483646 w 295"/>
                <a:gd name="T97" fmla="*/ 449831459 h 448"/>
                <a:gd name="T98" fmla="*/ 2147483646 w 295"/>
                <a:gd name="T99" fmla="*/ 290214582 h 448"/>
                <a:gd name="T100" fmla="*/ 2147483646 w 295"/>
                <a:gd name="T101" fmla="*/ 203149445 h 448"/>
                <a:gd name="T102" fmla="*/ 2147483646 w 295"/>
                <a:gd name="T103" fmla="*/ 43532568 h 448"/>
                <a:gd name="T104" fmla="*/ 2147483646 w 295"/>
                <a:gd name="T105" fmla="*/ 0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5" h="448">
                  <a:moveTo>
                    <a:pt x="264" y="6"/>
                  </a:moveTo>
                  <a:cubicBezTo>
                    <a:pt x="248" y="3"/>
                    <a:pt x="248" y="3"/>
                    <a:pt x="248" y="3"/>
                  </a:cubicBezTo>
                  <a:cubicBezTo>
                    <a:pt x="245" y="27"/>
                    <a:pt x="245" y="27"/>
                    <a:pt x="245" y="27"/>
                  </a:cubicBezTo>
                  <a:cubicBezTo>
                    <a:pt x="235" y="49"/>
                    <a:pt x="235" y="49"/>
                    <a:pt x="235" y="49"/>
                  </a:cubicBezTo>
                  <a:cubicBezTo>
                    <a:pt x="232" y="64"/>
                    <a:pt x="232" y="64"/>
                    <a:pt x="232" y="64"/>
                  </a:cubicBezTo>
                  <a:cubicBezTo>
                    <a:pt x="228" y="66"/>
                    <a:pt x="228" y="66"/>
                    <a:pt x="228" y="66"/>
                  </a:cubicBezTo>
                  <a:cubicBezTo>
                    <a:pt x="219" y="64"/>
                    <a:pt x="219" y="64"/>
                    <a:pt x="219" y="64"/>
                  </a:cubicBezTo>
                  <a:cubicBezTo>
                    <a:pt x="213" y="62"/>
                    <a:pt x="213" y="62"/>
                    <a:pt x="213" y="62"/>
                  </a:cubicBezTo>
                  <a:cubicBezTo>
                    <a:pt x="207" y="54"/>
                    <a:pt x="207" y="54"/>
                    <a:pt x="207" y="54"/>
                  </a:cubicBezTo>
                  <a:cubicBezTo>
                    <a:pt x="207" y="54"/>
                    <a:pt x="196" y="49"/>
                    <a:pt x="196" y="49"/>
                  </a:cubicBezTo>
                  <a:cubicBezTo>
                    <a:pt x="196" y="49"/>
                    <a:pt x="175" y="47"/>
                    <a:pt x="175" y="47"/>
                  </a:cubicBezTo>
                  <a:cubicBezTo>
                    <a:pt x="175" y="47"/>
                    <a:pt x="171" y="51"/>
                    <a:pt x="171" y="52"/>
                  </a:cubicBezTo>
                  <a:cubicBezTo>
                    <a:pt x="171" y="52"/>
                    <a:pt x="163" y="64"/>
                    <a:pt x="163" y="64"/>
                  </a:cubicBezTo>
                  <a:cubicBezTo>
                    <a:pt x="158" y="62"/>
                    <a:pt x="158" y="62"/>
                    <a:pt x="158" y="62"/>
                  </a:cubicBezTo>
                  <a:cubicBezTo>
                    <a:pt x="152" y="66"/>
                    <a:pt x="152" y="66"/>
                    <a:pt x="152" y="66"/>
                  </a:cubicBezTo>
                  <a:cubicBezTo>
                    <a:pt x="151" y="74"/>
                    <a:pt x="151" y="74"/>
                    <a:pt x="151" y="74"/>
                  </a:cubicBezTo>
                  <a:cubicBezTo>
                    <a:pt x="138" y="80"/>
                    <a:pt x="138" y="80"/>
                    <a:pt x="138" y="80"/>
                  </a:cubicBezTo>
                  <a:cubicBezTo>
                    <a:pt x="122" y="79"/>
                    <a:pt x="122" y="79"/>
                    <a:pt x="122" y="79"/>
                  </a:cubicBezTo>
                  <a:cubicBezTo>
                    <a:pt x="118" y="81"/>
                    <a:pt x="118" y="81"/>
                    <a:pt x="118" y="81"/>
                  </a:cubicBezTo>
                  <a:cubicBezTo>
                    <a:pt x="114" y="91"/>
                    <a:pt x="114" y="91"/>
                    <a:pt x="114" y="91"/>
                  </a:cubicBezTo>
                  <a:cubicBezTo>
                    <a:pt x="114" y="91"/>
                    <a:pt x="106" y="95"/>
                    <a:pt x="105" y="95"/>
                  </a:cubicBezTo>
                  <a:cubicBezTo>
                    <a:pt x="105" y="95"/>
                    <a:pt x="95" y="109"/>
                    <a:pt x="95" y="109"/>
                  </a:cubicBezTo>
                  <a:cubicBezTo>
                    <a:pt x="94" y="115"/>
                    <a:pt x="94" y="115"/>
                    <a:pt x="94" y="115"/>
                  </a:cubicBezTo>
                  <a:cubicBezTo>
                    <a:pt x="79" y="117"/>
                    <a:pt x="79" y="117"/>
                    <a:pt x="79" y="117"/>
                  </a:cubicBezTo>
                  <a:cubicBezTo>
                    <a:pt x="63" y="114"/>
                    <a:pt x="63" y="114"/>
                    <a:pt x="63" y="114"/>
                  </a:cubicBezTo>
                  <a:cubicBezTo>
                    <a:pt x="63" y="120"/>
                    <a:pt x="63" y="120"/>
                    <a:pt x="63" y="120"/>
                  </a:cubicBezTo>
                  <a:cubicBezTo>
                    <a:pt x="64" y="129"/>
                    <a:pt x="64" y="129"/>
                    <a:pt x="64" y="129"/>
                  </a:cubicBezTo>
                  <a:cubicBezTo>
                    <a:pt x="64" y="129"/>
                    <a:pt x="62" y="134"/>
                    <a:pt x="62" y="135"/>
                  </a:cubicBezTo>
                  <a:cubicBezTo>
                    <a:pt x="62" y="135"/>
                    <a:pt x="62" y="139"/>
                    <a:pt x="62" y="139"/>
                  </a:cubicBezTo>
                  <a:cubicBezTo>
                    <a:pt x="62" y="139"/>
                    <a:pt x="64" y="146"/>
                    <a:pt x="64" y="146"/>
                  </a:cubicBezTo>
                  <a:cubicBezTo>
                    <a:pt x="64" y="146"/>
                    <a:pt x="33" y="169"/>
                    <a:pt x="33" y="169"/>
                  </a:cubicBezTo>
                  <a:cubicBezTo>
                    <a:pt x="18" y="169"/>
                    <a:pt x="18" y="169"/>
                    <a:pt x="18" y="169"/>
                  </a:cubicBezTo>
                  <a:cubicBezTo>
                    <a:pt x="12" y="175"/>
                    <a:pt x="12" y="175"/>
                    <a:pt x="12" y="175"/>
                  </a:cubicBezTo>
                  <a:cubicBezTo>
                    <a:pt x="17" y="184"/>
                    <a:pt x="17" y="184"/>
                    <a:pt x="17" y="184"/>
                  </a:cubicBezTo>
                  <a:cubicBezTo>
                    <a:pt x="17" y="184"/>
                    <a:pt x="27" y="196"/>
                    <a:pt x="27" y="196"/>
                  </a:cubicBezTo>
                  <a:cubicBezTo>
                    <a:pt x="27" y="197"/>
                    <a:pt x="33" y="197"/>
                    <a:pt x="33" y="197"/>
                  </a:cubicBezTo>
                  <a:cubicBezTo>
                    <a:pt x="33" y="197"/>
                    <a:pt x="39" y="206"/>
                    <a:pt x="39" y="206"/>
                  </a:cubicBezTo>
                  <a:cubicBezTo>
                    <a:pt x="39" y="207"/>
                    <a:pt x="45" y="217"/>
                    <a:pt x="45" y="217"/>
                  </a:cubicBezTo>
                  <a:cubicBezTo>
                    <a:pt x="46" y="235"/>
                    <a:pt x="46" y="235"/>
                    <a:pt x="46" y="235"/>
                  </a:cubicBezTo>
                  <a:cubicBezTo>
                    <a:pt x="55" y="242"/>
                    <a:pt x="55" y="242"/>
                    <a:pt x="55" y="242"/>
                  </a:cubicBezTo>
                  <a:cubicBezTo>
                    <a:pt x="64" y="244"/>
                    <a:pt x="64" y="244"/>
                    <a:pt x="64" y="244"/>
                  </a:cubicBezTo>
                  <a:cubicBezTo>
                    <a:pt x="64" y="244"/>
                    <a:pt x="70" y="255"/>
                    <a:pt x="70" y="256"/>
                  </a:cubicBezTo>
                  <a:cubicBezTo>
                    <a:pt x="70" y="257"/>
                    <a:pt x="69" y="264"/>
                    <a:pt x="69" y="264"/>
                  </a:cubicBezTo>
                  <a:cubicBezTo>
                    <a:pt x="55" y="290"/>
                    <a:pt x="55" y="290"/>
                    <a:pt x="55" y="290"/>
                  </a:cubicBezTo>
                  <a:cubicBezTo>
                    <a:pt x="56" y="303"/>
                    <a:pt x="56" y="303"/>
                    <a:pt x="56" y="303"/>
                  </a:cubicBezTo>
                  <a:cubicBezTo>
                    <a:pt x="42" y="314"/>
                    <a:pt x="42" y="314"/>
                    <a:pt x="42" y="314"/>
                  </a:cubicBezTo>
                  <a:cubicBezTo>
                    <a:pt x="42" y="314"/>
                    <a:pt x="34" y="324"/>
                    <a:pt x="34" y="325"/>
                  </a:cubicBezTo>
                  <a:cubicBezTo>
                    <a:pt x="34" y="325"/>
                    <a:pt x="24" y="341"/>
                    <a:pt x="24" y="341"/>
                  </a:cubicBezTo>
                  <a:cubicBezTo>
                    <a:pt x="6" y="359"/>
                    <a:pt x="6" y="359"/>
                    <a:pt x="6" y="359"/>
                  </a:cubicBezTo>
                  <a:cubicBezTo>
                    <a:pt x="0" y="366"/>
                    <a:pt x="0" y="366"/>
                    <a:pt x="0" y="366"/>
                  </a:cubicBezTo>
                  <a:cubicBezTo>
                    <a:pt x="19" y="395"/>
                    <a:pt x="19" y="395"/>
                    <a:pt x="19" y="395"/>
                  </a:cubicBezTo>
                  <a:cubicBezTo>
                    <a:pt x="23" y="391"/>
                    <a:pt x="23" y="391"/>
                    <a:pt x="23" y="391"/>
                  </a:cubicBezTo>
                  <a:cubicBezTo>
                    <a:pt x="26" y="383"/>
                    <a:pt x="26" y="383"/>
                    <a:pt x="26" y="383"/>
                  </a:cubicBezTo>
                  <a:cubicBezTo>
                    <a:pt x="31" y="381"/>
                    <a:pt x="31" y="381"/>
                    <a:pt x="31" y="381"/>
                  </a:cubicBezTo>
                  <a:cubicBezTo>
                    <a:pt x="31" y="381"/>
                    <a:pt x="37" y="384"/>
                    <a:pt x="37" y="385"/>
                  </a:cubicBezTo>
                  <a:cubicBezTo>
                    <a:pt x="38" y="385"/>
                    <a:pt x="44" y="396"/>
                    <a:pt x="44" y="396"/>
                  </a:cubicBezTo>
                  <a:cubicBezTo>
                    <a:pt x="52" y="401"/>
                    <a:pt x="52" y="401"/>
                    <a:pt x="52" y="401"/>
                  </a:cubicBezTo>
                  <a:cubicBezTo>
                    <a:pt x="54" y="413"/>
                    <a:pt x="54" y="413"/>
                    <a:pt x="54" y="413"/>
                  </a:cubicBezTo>
                  <a:cubicBezTo>
                    <a:pt x="54" y="432"/>
                    <a:pt x="54" y="432"/>
                    <a:pt x="54" y="432"/>
                  </a:cubicBezTo>
                  <a:cubicBezTo>
                    <a:pt x="54" y="432"/>
                    <a:pt x="62" y="445"/>
                    <a:pt x="63" y="445"/>
                  </a:cubicBezTo>
                  <a:cubicBezTo>
                    <a:pt x="63" y="446"/>
                    <a:pt x="68" y="448"/>
                    <a:pt x="68" y="448"/>
                  </a:cubicBezTo>
                  <a:cubicBezTo>
                    <a:pt x="74" y="445"/>
                    <a:pt x="74" y="445"/>
                    <a:pt x="74" y="445"/>
                  </a:cubicBezTo>
                  <a:cubicBezTo>
                    <a:pt x="74" y="438"/>
                    <a:pt x="74" y="438"/>
                    <a:pt x="74" y="438"/>
                  </a:cubicBezTo>
                  <a:cubicBezTo>
                    <a:pt x="72" y="435"/>
                    <a:pt x="72" y="435"/>
                    <a:pt x="72" y="435"/>
                  </a:cubicBezTo>
                  <a:cubicBezTo>
                    <a:pt x="75" y="434"/>
                    <a:pt x="75" y="434"/>
                    <a:pt x="75" y="434"/>
                  </a:cubicBezTo>
                  <a:cubicBezTo>
                    <a:pt x="85" y="428"/>
                    <a:pt x="85" y="428"/>
                    <a:pt x="85" y="428"/>
                  </a:cubicBezTo>
                  <a:cubicBezTo>
                    <a:pt x="83" y="426"/>
                    <a:pt x="83" y="426"/>
                    <a:pt x="83" y="426"/>
                  </a:cubicBezTo>
                  <a:cubicBezTo>
                    <a:pt x="81" y="410"/>
                    <a:pt x="81" y="410"/>
                    <a:pt x="81" y="410"/>
                  </a:cubicBezTo>
                  <a:cubicBezTo>
                    <a:pt x="84" y="410"/>
                    <a:pt x="84" y="410"/>
                    <a:pt x="84" y="410"/>
                  </a:cubicBezTo>
                  <a:cubicBezTo>
                    <a:pt x="91" y="394"/>
                    <a:pt x="91" y="394"/>
                    <a:pt x="91" y="394"/>
                  </a:cubicBezTo>
                  <a:cubicBezTo>
                    <a:pt x="108" y="371"/>
                    <a:pt x="108" y="371"/>
                    <a:pt x="108" y="371"/>
                  </a:cubicBezTo>
                  <a:cubicBezTo>
                    <a:pt x="105" y="356"/>
                    <a:pt x="105" y="356"/>
                    <a:pt x="105" y="356"/>
                  </a:cubicBezTo>
                  <a:cubicBezTo>
                    <a:pt x="113" y="348"/>
                    <a:pt x="113" y="348"/>
                    <a:pt x="113" y="348"/>
                  </a:cubicBezTo>
                  <a:cubicBezTo>
                    <a:pt x="113" y="318"/>
                    <a:pt x="113" y="318"/>
                    <a:pt x="113" y="318"/>
                  </a:cubicBezTo>
                  <a:cubicBezTo>
                    <a:pt x="114" y="313"/>
                    <a:pt x="114" y="313"/>
                    <a:pt x="114" y="313"/>
                  </a:cubicBezTo>
                  <a:cubicBezTo>
                    <a:pt x="116" y="314"/>
                    <a:pt x="116" y="314"/>
                    <a:pt x="116" y="314"/>
                  </a:cubicBezTo>
                  <a:cubicBezTo>
                    <a:pt x="123" y="316"/>
                    <a:pt x="123" y="316"/>
                    <a:pt x="123" y="316"/>
                  </a:cubicBezTo>
                  <a:cubicBezTo>
                    <a:pt x="123" y="312"/>
                    <a:pt x="123" y="312"/>
                    <a:pt x="123" y="312"/>
                  </a:cubicBezTo>
                  <a:cubicBezTo>
                    <a:pt x="138" y="305"/>
                    <a:pt x="138" y="305"/>
                    <a:pt x="138" y="305"/>
                  </a:cubicBezTo>
                  <a:cubicBezTo>
                    <a:pt x="139" y="301"/>
                    <a:pt x="139" y="301"/>
                    <a:pt x="139" y="301"/>
                  </a:cubicBezTo>
                  <a:cubicBezTo>
                    <a:pt x="135" y="291"/>
                    <a:pt x="135" y="291"/>
                    <a:pt x="135" y="291"/>
                  </a:cubicBezTo>
                  <a:cubicBezTo>
                    <a:pt x="143" y="288"/>
                    <a:pt x="143" y="288"/>
                    <a:pt x="143" y="288"/>
                  </a:cubicBezTo>
                  <a:cubicBezTo>
                    <a:pt x="157" y="295"/>
                    <a:pt x="157" y="295"/>
                    <a:pt x="157" y="295"/>
                  </a:cubicBezTo>
                  <a:cubicBezTo>
                    <a:pt x="157" y="294"/>
                    <a:pt x="157" y="294"/>
                    <a:pt x="157" y="294"/>
                  </a:cubicBezTo>
                  <a:cubicBezTo>
                    <a:pt x="157" y="292"/>
                    <a:pt x="157" y="292"/>
                    <a:pt x="157" y="292"/>
                  </a:cubicBezTo>
                  <a:cubicBezTo>
                    <a:pt x="158" y="290"/>
                    <a:pt x="158" y="290"/>
                    <a:pt x="158" y="290"/>
                  </a:cubicBezTo>
                  <a:cubicBezTo>
                    <a:pt x="158" y="290"/>
                    <a:pt x="162" y="288"/>
                    <a:pt x="163" y="287"/>
                  </a:cubicBezTo>
                  <a:cubicBezTo>
                    <a:pt x="163" y="287"/>
                    <a:pt x="166" y="288"/>
                    <a:pt x="166" y="288"/>
                  </a:cubicBezTo>
                  <a:cubicBezTo>
                    <a:pt x="168" y="284"/>
                    <a:pt x="168" y="284"/>
                    <a:pt x="168" y="284"/>
                  </a:cubicBezTo>
                  <a:cubicBezTo>
                    <a:pt x="170" y="278"/>
                    <a:pt x="170" y="278"/>
                    <a:pt x="170" y="278"/>
                  </a:cubicBezTo>
                  <a:cubicBezTo>
                    <a:pt x="171" y="273"/>
                    <a:pt x="171" y="273"/>
                    <a:pt x="171" y="273"/>
                  </a:cubicBezTo>
                  <a:cubicBezTo>
                    <a:pt x="178" y="277"/>
                    <a:pt x="178" y="277"/>
                    <a:pt x="178" y="277"/>
                  </a:cubicBezTo>
                  <a:cubicBezTo>
                    <a:pt x="183" y="267"/>
                    <a:pt x="183" y="267"/>
                    <a:pt x="183" y="267"/>
                  </a:cubicBezTo>
                  <a:cubicBezTo>
                    <a:pt x="182" y="265"/>
                    <a:pt x="182" y="265"/>
                    <a:pt x="182" y="265"/>
                  </a:cubicBezTo>
                  <a:cubicBezTo>
                    <a:pt x="181" y="263"/>
                    <a:pt x="181" y="263"/>
                    <a:pt x="181" y="263"/>
                  </a:cubicBezTo>
                  <a:cubicBezTo>
                    <a:pt x="181" y="261"/>
                    <a:pt x="181" y="261"/>
                    <a:pt x="181" y="261"/>
                  </a:cubicBezTo>
                  <a:cubicBezTo>
                    <a:pt x="183" y="257"/>
                    <a:pt x="183" y="257"/>
                    <a:pt x="183" y="257"/>
                  </a:cubicBezTo>
                  <a:cubicBezTo>
                    <a:pt x="182" y="256"/>
                    <a:pt x="182" y="256"/>
                    <a:pt x="182" y="256"/>
                  </a:cubicBezTo>
                  <a:cubicBezTo>
                    <a:pt x="181" y="254"/>
                    <a:pt x="181" y="254"/>
                    <a:pt x="181" y="254"/>
                  </a:cubicBezTo>
                  <a:cubicBezTo>
                    <a:pt x="194" y="231"/>
                    <a:pt x="194" y="231"/>
                    <a:pt x="194" y="231"/>
                  </a:cubicBezTo>
                  <a:cubicBezTo>
                    <a:pt x="191" y="225"/>
                    <a:pt x="191" y="225"/>
                    <a:pt x="191" y="225"/>
                  </a:cubicBezTo>
                  <a:cubicBezTo>
                    <a:pt x="191" y="221"/>
                    <a:pt x="191" y="221"/>
                    <a:pt x="191" y="221"/>
                  </a:cubicBezTo>
                  <a:cubicBezTo>
                    <a:pt x="196" y="214"/>
                    <a:pt x="196" y="214"/>
                    <a:pt x="196" y="214"/>
                  </a:cubicBezTo>
                  <a:cubicBezTo>
                    <a:pt x="196" y="201"/>
                    <a:pt x="196" y="201"/>
                    <a:pt x="196" y="201"/>
                  </a:cubicBezTo>
                  <a:cubicBezTo>
                    <a:pt x="189" y="201"/>
                    <a:pt x="189" y="201"/>
                    <a:pt x="189" y="201"/>
                  </a:cubicBezTo>
                  <a:cubicBezTo>
                    <a:pt x="187" y="198"/>
                    <a:pt x="187" y="198"/>
                    <a:pt x="187" y="198"/>
                  </a:cubicBezTo>
                  <a:cubicBezTo>
                    <a:pt x="189" y="199"/>
                    <a:pt x="189" y="199"/>
                    <a:pt x="189" y="199"/>
                  </a:cubicBezTo>
                  <a:cubicBezTo>
                    <a:pt x="192" y="195"/>
                    <a:pt x="192" y="195"/>
                    <a:pt x="192" y="195"/>
                  </a:cubicBezTo>
                  <a:cubicBezTo>
                    <a:pt x="198" y="193"/>
                    <a:pt x="198" y="193"/>
                    <a:pt x="198" y="193"/>
                  </a:cubicBezTo>
                  <a:cubicBezTo>
                    <a:pt x="202" y="186"/>
                    <a:pt x="202" y="186"/>
                    <a:pt x="202" y="186"/>
                  </a:cubicBezTo>
                  <a:cubicBezTo>
                    <a:pt x="208" y="182"/>
                    <a:pt x="208" y="182"/>
                    <a:pt x="208" y="182"/>
                  </a:cubicBezTo>
                  <a:cubicBezTo>
                    <a:pt x="214" y="180"/>
                    <a:pt x="214" y="180"/>
                    <a:pt x="214" y="180"/>
                  </a:cubicBezTo>
                  <a:cubicBezTo>
                    <a:pt x="225" y="178"/>
                    <a:pt x="225" y="178"/>
                    <a:pt x="225" y="178"/>
                  </a:cubicBezTo>
                  <a:cubicBezTo>
                    <a:pt x="234" y="171"/>
                    <a:pt x="234" y="171"/>
                    <a:pt x="234" y="171"/>
                  </a:cubicBezTo>
                  <a:cubicBezTo>
                    <a:pt x="234" y="160"/>
                    <a:pt x="234" y="160"/>
                    <a:pt x="234" y="160"/>
                  </a:cubicBezTo>
                  <a:cubicBezTo>
                    <a:pt x="237" y="156"/>
                    <a:pt x="237" y="156"/>
                    <a:pt x="237" y="156"/>
                  </a:cubicBezTo>
                  <a:cubicBezTo>
                    <a:pt x="237" y="149"/>
                    <a:pt x="237" y="149"/>
                    <a:pt x="237" y="149"/>
                  </a:cubicBezTo>
                  <a:cubicBezTo>
                    <a:pt x="243" y="141"/>
                    <a:pt x="243" y="141"/>
                    <a:pt x="243" y="141"/>
                  </a:cubicBezTo>
                  <a:cubicBezTo>
                    <a:pt x="235" y="134"/>
                    <a:pt x="235" y="134"/>
                    <a:pt x="235" y="134"/>
                  </a:cubicBezTo>
                  <a:cubicBezTo>
                    <a:pt x="235" y="130"/>
                    <a:pt x="235" y="130"/>
                    <a:pt x="235" y="130"/>
                  </a:cubicBezTo>
                  <a:cubicBezTo>
                    <a:pt x="241" y="127"/>
                    <a:pt x="241" y="127"/>
                    <a:pt x="241" y="127"/>
                  </a:cubicBezTo>
                  <a:cubicBezTo>
                    <a:pt x="241" y="122"/>
                    <a:pt x="241" y="122"/>
                    <a:pt x="241" y="122"/>
                  </a:cubicBezTo>
                  <a:cubicBezTo>
                    <a:pt x="236" y="119"/>
                    <a:pt x="236" y="119"/>
                    <a:pt x="236" y="119"/>
                  </a:cubicBezTo>
                  <a:cubicBezTo>
                    <a:pt x="236" y="114"/>
                    <a:pt x="236" y="114"/>
                    <a:pt x="236" y="114"/>
                  </a:cubicBezTo>
                  <a:cubicBezTo>
                    <a:pt x="241" y="114"/>
                    <a:pt x="241" y="114"/>
                    <a:pt x="241" y="114"/>
                  </a:cubicBezTo>
                  <a:cubicBezTo>
                    <a:pt x="244" y="105"/>
                    <a:pt x="244" y="105"/>
                    <a:pt x="244" y="105"/>
                  </a:cubicBezTo>
                  <a:cubicBezTo>
                    <a:pt x="255" y="105"/>
                    <a:pt x="255" y="105"/>
                    <a:pt x="255" y="105"/>
                  </a:cubicBezTo>
                  <a:cubicBezTo>
                    <a:pt x="255" y="102"/>
                    <a:pt x="255" y="102"/>
                    <a:pt x="255" y="102"/>
                  </a:cubicBezTo>
                  <a:cubicBezTo>
                    <a:pt x="259" y="104"/>
                    <a:pt x="259" y="104"/>
                    <a:pt x="259" y="104"/>
                  </a:cubicBezTo>
                  <a:cubicBezTo>
                    <a:pt x="258" y="99"/>
                    <a:pt x="258" y="99"/>
                    <a:pt x="258" y="99"/>
                  </a:cubicBezTo>
                  <a:cubicBezTo>
                    <a:pt x="263" y="99"/>
                    <a:pt x="263" y="99"/>
                    <a:pt x="263" y="99"/>
                  </a:cubicBezTo>
                  <a:cubicBezTo>
                    <a:pt x="268" y="93"/>
                    <a:pt x="268" y="93"/>
                    <a:pt x="268" y="93"/>
                  </a:cubicBezTo>
                  <a:cubicBezTo>
                    <a:pt x="268" y="87"/>
                    <a:pt x="268" y="87"/>
                    <a:pt x="268" y="87"/>
                  </a:cubicBezTo>
                  <a:cubicBezTo>
                    <a:pt x="270" y="84"/>
                    <a:pt x="270" y="84"/>
                    <a:pt x="270" y="84"/>
                  </a:cubicBezTo>
                  <a:cubicBezTo>
                    <a:pt x="272" y="78"/>
                    <a:pt x="272" y="78"/>
                    <a:pt x="272" y="78"/>
                  </a:cubicBezTo>
                  <a:cubicBezTo>
                    <a:pt x="272" y="73"/>
                    <a:pt x="272" y="73"/>
                    <a:pt x="272" y="73"/>
                  </a:cubicBezTo>
                  <a:cubicBezTo>
                    <a:pt x="269" y="62"/>
                    <a:pt x="269" y="62"/>
                    <a:pt x="269" y="62"/>
                  </a:cubicBezTo>
                  <a:cubicBezTo>
                    <a:pt x="272" y="60"/>
                    <a:pt x="272" y="60"/>
                    <a:pt x="272" y="60"/>
                  </a:cubicBezTo>
                  <a:cubicBezTo>
                    <a:pt x="272" y="58"/>
                    <a:pt x="272" y="58"/>
                    <a:pt x="272" y="58"/>
                  </a:cubicBezTo>
                  <a:cubicBezTo>
                    <a:pt x="272" y="58"/>
                    <a:pt x="273" y="55"/>
                    <a:pt x="273" y="55"/>
                  </a:cubicBezTo>
                  <a:cubicBezTo>
                    <a:pt x="273" y="55"/>
                    <a:pt x="277" y="56"/>
                    <a:pt x="277" y="55"/>
                  </a:cubicBezTo>
                  <a:cubicBezTo>
                    <a:pt x="278" y="55"/>
                    <a:pt x="279" y="53"/>
                    <a:pt x="279" y="53"/>
                  </a:cubicBezTo>
                  <a:cubicBezTo>
                    <a:pt x="279" y="52"/>
                    <a:pt x="275" y="48"/>
                    <a:pt x="275" y="48"/>
                  </a:cubicBezTo>
                  <a:cubicBezTo>
                    <a:pt x="275" y="42"/>
                    <a:pt x="275" y="42"/>
                    <a:pt x="275" y="42"/>
                  </a:cubicBezTo>
                  <a:cubicBezTo>
                    <a:pt x="279" y="36"/>
                    <a:pt x="279" y="36"/>
                    <a:pt x="279" y="36"/>
                  </a:cubicBezTo>
                  <a:cubicBezTo>
                    <a:pt x="276" y="32"/>
                    <a:pt x="276" y="32"/>
                    <a:pt x="276" y="32"/>
                  </a:cubicBezTo>
                  <a:cubicBezTo>
                    <a:pt x="276" y="32"/>
                    <a:pt x="282" y="31"/>
                    <a:pt x="282" y="31"/>
                  </a:cubicBezTo>
                  <a:cubicBezTo>
                    <a:pt x="283" y="30"/>
                    <a:pt x="284" y="27"/>
                    <a:pt x="284" y="27"/>
                  </a:cubicBezTo>
                  <a:cubicBezTo>
                    <a:pt x="287" y="21"/>
                    <a:pt x="287" y="21"/>
                    <a:pt x="287" y="21"/>
                  </a:cubicBezTo>
                  <a:cubicBezTo>
                    <a:pt x="284" y="20"/>
                    <a:pt x="284" y="20"/>
                    <a:pt x="284" y="20"/>
                  </a:cubicBezTo>
                  <a:cubicBezTo>
                    <a:pt x="286" y="18"/>
                    <a:pt x="286" y="18"/>
                    <a:pt x="286" y="18"/>
                  </a:cubicBezTo>
                  <a:cubicBezTo>
                    <a:pt x="288" y="17"/>
                    <a:pt x="288" y="17"/>
                    <a:pt x="288" y="17"/>
                  </a:cubicBezTo>
                  <a:cubicBezTo>
                    <a:pt x="289" y="14"/>
                    <a:pt x="289" y="14"/>
                    <a:pt x="289" y="14"/>
                  </a:cubicBezTo>
                  <a:cubicBezTo>
                    <a:pt x="294" y="11"/>
                    <a:pt x="294" y="11"/>
                    <a:pt x="294" y="11"/>
                  </a:cubicBezTo>
                  <a:cubicBezTo>
                    <a:pt x="294" y="11"/>
                    <a:pt x="295" y="7"/>
                    <a:pt x="295" y="7"/>
                  </a:cubicBezTo>
                  <a:cubicBezTo>
                    <a:pt x="295" y="7"/>
                    <a:pt x="295" y="3"/>
                    <a:pt x="295" y="3"/>
                  </a:cubicBezTo>
                  <a:cubicBezTo>
                    <a:pt x="295" y="3"/>
                    <a:pt x="294" y="2"/>
                    <a:pt x="294" y="1"/>
                  </a:cubicBezTo>
                  <a:cubicBezTo>
                    <a:pt x="294" y="1"/>
                    <a:pt x="294" y="0"/>
                    <a:pt x="294" y="0"/>
                  </a:cubicBezTo>
                  <a:cubicBezTo>
                    <a:pt x="277" y="0"/>
                    <a:pt x="277" y="0"/>
                    <a:pt x="277" y="0"/>
                  </a:cubicBezTo>
                  <a:lnTo>
                    <a:pt x="264" y="6"/>
                  </a:lnTo>
                  <a:close/>
                </a:path>
              </a:pathLst>
            </a:custGeom>
            <a:grp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sp>
          <p:nvSpPr>
            <p:cNvPr id="121" name="Freeform 94">
              <a:extLst>
                <a:ext uri="{FF2B5EF4-FFF2-40B4-BE49-F238E27FC236}">
                  <a16:creationId xmlns:a16="http://schemas.microsoft.com/office/drawing/2014/main" xmlns="" id="{B67299B0-132A-F6D6-7295-9CA41311ED38}"/>
                </a:ext>
              </a:extLst>
            </p:cNvPr>
            <p:cNvSpPr>
              <a:spLocks/>
            </p:cNvSpPr>
            <p:nvPr/>
          </p:nvSpPr>
          <p:spPr bwMode="auto">
            <a:xfrm>
              <a:off x="3059113" y="5414963"/>
              <a:ext cx="395288" cy="574675"/>
            </a:xfrm>
            <a:custGeom>
              <a:avLst/>
              <a:gdLst>
                <a:gd name="T0" fmla="*/ 1357966314 w 104"/>
                <a:gd name="T1" fmla="*/ 898011512 h 151"/>
                <a:gd name="T2" fmla="*/ 1314625265 w 104"/>
                <a:gd name="T3" fmla="*/ 637299352 h 151"/>
                <a:gd name="T4" fmla="*/ 1141268672 w 104"/>
                <a:gd name="T5" fmla="*/ 420037950 h 151"/>
                <a:gd name="T6" fmla="*/ 852339750 w 104"/>
                <a:gd name="T7" fmla="*/ 391068240 h 151"/>
                <a:gd name="T8" fmla="*/ 707873389 w 104"/>
                <a:gd name="T9" fmla="*/ 115871225 h 151"/>
                <a:gd name="T10" fmla="*/ 621195092 w 104"/>
                <a:gd name="T11" fmla="*/ 28969709 h 151"/>
                <a:gd name="T12" fmla="*/ 462285515 w 104"/>
                <a:gd name="T13" fmla="*/ 57935613 h 151"/>
                <a:gd name="T14" fmla="*/ 332266170 w 104"/>
                <a:gd name="T15" fmla="*/ 0 h 151"/>
                <a:gd name="T16" fmla="*/ 274481906 w 104"/>
                <a:gd name="T17" fmla="*/ 86905322 h 151"/>
                <a:gd name="T18" fmla="*/ 216697642 w 104"/>
                <a:gd name="T19" fmla="*/ 188291693 h 151"/>
                <a:gd name="T20" fmla="*/ 317822955 w 104"/>
                <a:gd name="T21" fmla="*/ 217261402 h 151"/>
                <a:gd name="T22" fmla="*/ 447838499 w 104"/>
                <a:gd name="T23" fmla="*/ 246231111 h 151"/>
                <a:gd name="T24" fmla="*/ 447838499 w 104"/>
                <a:gd name="T25" fmla="*/ 434522804 h 151"/>
                <a:gd name="T26" fmla="*/ 447838499 w 104"/>
                <a:gd name="T27" fmla="*/ 608329643 h 151"/>
                <a:gd name="T28" fmla="*/ 505626564 w 104"/>
                <a:gd name="T29" fmla="*/ 753170577 h 151"/>
                <a:gd name="T30" fmla="*/ 433391483 w 104"/>
                <a:gd name="T31" fmla="*/ 941466076 h 151"/>
                <a:gd name="T32" fmla="*/ 317822955 w 104"/>
                <a:gd name="T33" fmla="*/ 1129757769 h 151"/>
                <a:gd name="T34" fmla="*/ 260034890 w 104"/>
                <a:gd name="T35" fmla="*/ 1303568413 h 151"/>
                <a:gd name="T36" fmla="*/ 202250626 w 104"/>
                <a:gd name="T37" fmla="*/ 1477375251 h 151"/>
                <a:gd name="T38" fmla="*/ 187803609 w 104"/>
                <a:gd name="T39" fmla="*/ 1781541975 h 151"/>
                <a:gd name="T40" fmla="*/ 101125313 w 104"/>
                <a:gd name="T41" fmla="*/ 1926382910 h 151"/>
                <a:gd name="T42" fmla="*/ 14447016 w 104"/>
                <a:gd name="T43" fmla="*/ 2071223845 h 151"/>
                <a:gd name="T44" fmla="*/ 202250626 w 104"/>
                <a:gd name="T45" fmla="*/ 2100189748 h 151"/>
                <a:gd name="T46" fmla="*/ 375607219 w 104"/>
                <a:gd name="T47" fmla="*/ 2085704894 h 151"/>
                <a:gd name="T48" fmla="*/ 606751877 w 104"/>
                <a:gd name="T49" fmla="*/ 2147483646 h 151"/>
                <a:gd name="T50" fmla="*/ 592304860 w 104"/>
                <a:gd name="T51" fmla="*/ 2056738990 h 151"/>
                <a:gd name="T52" fmla="*/ 606751877 w 104"/>
                <a:gd name="T53" fmla="*/ 1955348814 h 151"/>
                <a:gd name="T54" fmla="*/ 635642108 w 104"/>
                <a:gd name="T55" fmla="*/ 1824992733 h 151"/>
                <a:gd name="T56" fmla="*/ 678983157 w 104"/>
                <a:gd name="T57" fmla="*/ 1767057121 h 151"/>
                <a:gd name="T58" fmla="*/ 693430173 w 104"/>
                <a:gd name="T59" fmla="*/ 1607731331 h 151"/>
                <a:gd name="T60" fmla="*/ 722320405 w 104"/>
                <a:gd name="T61" fmla="*/ 1419439638 h 151"/>
                <a:gd name="T62" fmla="*/ 693430173 w 104"/>
                <a:gd name="T63" fmla="*/ 1332534316 h 151"/>
                <a:gd name="T64" fmla="*/ 852339750 w 104"/>
                <a:gd name="T65" fmla="*/ 1274598704 h 151"/>
                <a:gd name="T66" fmla="*/ 953465063 w 104"/>
                <a:gd name="T67" fmla="*/ 1173208527 h 151"/>
                <a:gd name="T68" fmla="*/ 852339750 w 104"/>
                <a:gd name="T69" fmla="*/ 1158727478 h 151"/>
                <a:gd name="T70" fmla="*/ 895676998 w 104"/>
                <a:gd name="T71" fmla="*/ 1071822156 h 151"/>
                <a:gd name="T72" fmla="*/ 996802311 w 104"/>
                <a:gd name="T73" fmla="*/ 1057337301 h 151"/>
                <a:gd name="T74" fmla="*/ 967912079 w 104"/>
                <a:gd name="T75" fmla="*/ 941466076 h 151"/>
                <a:gd name="T76" fmla="*/ 1083480607 w 104"/>
                <a:gd name="T77" fmla="*/ 941466076 h 151"/>
                <a:gd name="T78" fmla="*/ 1170162705 w 104"/>
                <a:gd name="T79" fmla="*/ 1100788060 h 151"/>
                <a:gd name="T80" fmla="*/ 1285731233 w 104"/>
                <a:gd name="T81" fmla="*/ 1115272914 h 151"/>
                <a:gd name="T82" fmla="*/ 1343519298 w 104"/>
                <a:gd name="T83" fmla="*/ 1216663091 h 151"/>
                <a:gd name="T84" fmla="*/ 1459087826 w 104"/>
                <a:gd name="T85" fmla="*/ 1100788060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4" h="151">
                  <a:moveTo>
                    <a:pt x="101" y="76"/>
                  </a:moveTo>
                  <a:cubicBezTo>
                    <a:pt x="94" y="62"/>
                    <a:pt x="94" y="62"/>
                    <a:pt x="94" y="62"/>
                  </a:cubicBezTo>
                  <a:cubicBezTo>
                    <a:pt x="95" y="47"/>
                    <a:pt x="95" y="47"/>
                    <a:pt x="95" y="47"/>
                  </a:cubicBezTo>
                  <a:cubicBezTo>
                    <a:pt x="91" y="44"/>
                    <a:pt x="91" y="44"/>
                    <a:pt x="91" y="44"/>
                  </a:cubicBezTo>
                  <a:cubicBezTo>
                    <a:pt x="81" y="37"/>
                    <a:pt x="81" y="37"/>
                    <a:pt x="81" y="37"/>
                  </a:cubicBezTo>
                  <a:cubicBezTo>
                    <a:pt x="79" y="29"/>
                    <a:pt x="79" y="29"/>
                    <a:pt x="79" y="29"/>
                  </a:cubicBezTo>
                  <a:cubicBezTo>
                    <a:pt x="76" y="27"/>
                    <a:pt x="76" y="27"/>
                    <a:pt x="76" y="27"/>
                  </a:cubicBezTo>
                  <a:cubicBezTo>
                    <a:pt x="59" y="27"/>
                    <a:pt x="59" y="27"/>
                    <a:pt x="59" y="27"/>
                  </a:cubicBezTo>
                  <a:cubicBezTo>
                    <a:pt x="49" y="24"/>
                    <a:pt x="49" y="24"/>
                    <a:pt x="49" y="24"/>
                  </a:cubicBezTo>
                  <a:cubicBezTo>
                    <a:pt x="49" y="8"/>
                    <a:pt x="49" y="8"/>
                    <a:pt x="49" y="8"/>
                  </a:cubicBezTo>
                  <a:cubicBezTo>
                    <a:pt x="49" y="5"/>
                    <a:pt x="49" y="5"/>
                    <a:pt x="49" y="5"/>
                  </a:cubicBezTo>
                  <a:cubicBezTo>
                    <a:pt x="43" y="2"/>
                    <a:pt x="43" y="2"/>
                    <a:pt x="43" y="2"/>
                  </a:cubicBezTo>
                  <a:cubicBezTo>
                    <a:pt x="39" y="3"/>
                    <a:pt x="39" y="3"/>
                    <a:pt x="39" y="3"/>
                  </a:cubicBezTo>
                  <a:cubicBezTo>
                    <a:pt x="32" y="4"/>
                    <a:pt x="32" y="4"/>
                    <a:pt x="32" y="4"/>
                  </a:cubicBezTo>
                  <a:cubicBezTo>
                    <a:pt x="29" y="0"/>
                    <a:pt x="29" y="0"/>
                    <a:pt x="29" y="0"/>
                  </a:cubicBezTo>
                  <a:cubicBezTo>
                    <a:pt x="23" y="0"/>
                    <a:pt x="23" y="0"/>
                    <a:pt x="23" y="0"/>
                  </a:cubicBezTo>
                  <a:cubicBezTo>
                    <a:pt x="22" y="3"/>
                    <a:pt x="22" y="3"/>
                    <a:pt x="22" y="3"/>
                  </a:cubicBezTo>
                  <a:cubicBezTo>
                    <a:pt x="19" y="6"/>
                    <a:pt x="19" y="6"/>
                    <a:pt x="19" y="6"/>
                  </a:cubicBezTo>
                  <a:cubicBezTo>
                    <a:pt x="14" y="6"/>
                    <a:pt x="14" y="6"/>
                    <a:pt x="14" y="6"/>
                  </a:cubicBezTo>
                  <a:cubicBezTo>
                    <a:pt x="15" y="13"/>
                    <a:pt x="15" y="13"/>
                    <a:pt x="15" y="13"/>
                  </a:cubicBezTo>
                  <a:cubicBezTo>
                    <a:pt x="18" y="15"/>
                    <a:pt x="18" y="15"/>
                    <a:pt x="18" y="15"/>
                  </a:cubicBezTo>
                  <a:cubicBezTo>
                    <a:pt x="18" y="15"/>
                    <a:pt x="21" y="15"/>
                    <a:pt x="22" y="15"/>
                  </a:cubicBezTo>
                  <a:cubicBezTo>
                    <a:pt x="22" y="15"/>
                    <a:pt x="27" y="16"/>
                    <a:pt x="27" y="16"/>
                  </a:cubicBezTo>
                  <a:cubicBezTo>
                    <a:pt x="31" y="17"/>
                    <a:pt x="31" y="17"/>
                    <a:pt x="31" y="17"/>
                  </a:cubicBezTo>
                  <a:cubicBezTo>
                    <a:pt x="31" y="17"/>
                    <a:pt x="30" y="22"/>
                    <a:pt x="30" y="23"/>
                  </a:cubicBezTo>
                  <a:cubicBezTo>
                    <a:pt x="30" y="24"/>
                    <a:pt x="31" y="29"/>
                    <a:pt x="31" y="30"/>
                  </a:cubicBezTo>
                  <a:cubicBezTo>
                    <a:pt x="31" y="30"/>
                    <a:pt x="32" y="37"/>
                    <a:pt x="31" y="37"/>
                  </a:cubicBezTo>
                  <a:cubicBezTo>
                    <a:pt x="31" y="38"/>
                    <a:pt x="30" y="42"/>
                    <a:pt x="31" y="42"/>
                  </a:cubicBezTo>
                  <a:cubicBezTo>
                    <a:pt x="31" y="43"/>
                    <a:pt x="31" y="46"/>
                    <a:pt x="31" y="47"/>
                  </a:cubicBezTo>
                  <a:cubicBezTo>
                    <a:pt x="32" y="48"/>
                    <a:pt x="34" y="51"/>
                    <a:pt x="35" y="52"/>
                  </a:cubicBezTo>
                  <a:cubicBezTo>
                    <a:pt x="35" y="53"/>
                    <a:pt x="33" y="60"/>
                    <a:pt x="33" y="60"/>
                  </a:cubicBezTo>
                  <a:cubicBezTo>
                    <a:pt x="33" y="61"/>
                    <a:pt x="31" y="64"/>
                    <a:pt x="30" y="65"/>
                  </a:cubicBezTo>
                  <a:cubicBezTo>
                    <a:pt x="30" y="65"/>
                    <a:pt x="26" y="72"/>
                    <a:pt x="26" y="72"/>
                  </a:cubicBezTo>
                  <a:cubicBezTo>
                    <a:pt x="26" y="73"/>
                    <a:pt x="22" y="77"/>
                    <a:pt x="22" y="78"/>
                  </a:cubicBezTo>
                  <a:cubicBezTo>
                    <a:pt x="22" y="79"/>
                    <a:pt x="20" y="82"/>
                    <a:pt x="20" y="83"/>
                  </a:cubicBezTo>
                  <a:cubicBezTo>
                    <a:pt x="20" y="84"/>
                    <a:pt x="18" y="89"/>
                    <a:pt x="18" y="90"/>
                  </a:cubicBezTo>
                  <a:cubicBezTo>
                    <a:pt x="17" y="91"/>
                    <a:pt x="16" y="96"/>
                    <a:pt x="16" y="96"/>
                  </a:cubicBezTo>
                  <a:cubicBezTo>
                    <a:pt x="14" y="102"/>
                    <a:pt x="14" y="102"/>
                    <a:pt x="14" y="102"/>
                  </a:cubicBezTo>
                  <a:cubicBezTo>
                    <a:pt x="14" y="102"/>
                    <a:pt x="18" y="108"/>
                    <a:pt x="18" y="108"/>
                  </a:cubicBezTo>
                  <a:cubicBezTo>
                    <a:pt x="18" y="109"/>
                    <a:pt x="13" y="121"/>
                    <a:pt x="13" y="123"/>
                  </a:cubicBezTo>
                  <a:cubicBezTo>
                    <a:pt x="12" y="125"/>
                    <a:pt x="12" y="132"/>
                    <a:pt x="12" y="132"/>
                  </a:cubicBezTo>
                  <a:cubicBezTo>
                    <a:pt x="12" y="132"/>
                    <a:pt x="7" y="133"/>
                    <a:pt x="7" y="133"/>
                  </a:cubicBezTo>
                  <a:cubicBezTo>
                    <a:pt x="6" y="134"/>
                    <a:pt x="0" y="138"/>
                    <a:pt x="0" y="138"/>
                  </a:cubicBezTo>
                  <a:cubicBezTo>
                    <a:pt x="0" y="139"/>
                    <a:pt x="1" y="143"/>
                    <a:pt x="1" y="143"/>
                  </a:cubicBezTo>
                  <a:cubicBezTo>
                    <a:pt x="1" y="143"/>
                    <a:pt x="7" y="146"/>
                    <a:pt x="8" y="146"/>
                  </a:cubicBezTo>
                  <a:cubicBezTo>
                    <a:pt x="9" y="146"/>
                    <a:pt x="14" y="145"/>
                    <a:pt x="14" y="145"/>
                  </a:cubicBezTo>
                  <a:cubicBezTo>
                    <a:pt x="14" y="145"/>
                    <a:pt x="21" y="143"/>
                    <a:pt x="22" y="143"/>
                  </a:cubicBezTo>
                  <a:cubicBezTo>
                    <a:pt x="22" y="143"/>
                    <a:pt x="25" y="144"/>
                    <a:pt x="26" y="144"/>
                  </a:cubicBezTo>
                  <a:cubicBezTo>
                    <a:pt x="26" y="144"/>
                    <a:pt x="35" y="145"/>
                    <a:pt x="36" y="146"/>
                  </a:cubicBezTo>
                  <a:cubicBezTo>
                    <a:pt x="36" y="146"/>
                    <a:pt x="40" y="149"/>
                    <a:pt x="42" y="151"/>
                  </a:cubicBezTo>
                  <a:cubicBezTo>
                    <a:pt x="44" y="149"/>
                    <a:pt x="44" y="149"/>
                    <a:pt x="44" y="149"/>
                  </a:cubicBezTo>
                  <a:cubicBezTo>
                    <a:pt x="44" y="149"/>
                    <a:pt x="41" y="143"/>
                    <a:pt x="41" y="142"/>
                  </a:cubicBezTo>
                  <a:cubicBezTo>
                    <a:pt x="41" y="141"/>
                    <a:pt x="41" y="140"/>
                    <a:pt x="41" y="139"/>
                  </a:cubicBezTo>
                  <a:cubicBezTo>
                    <a:pt x="42" y="138"/>
                    <a:pt x="42" y="135"/>
                    <a:pt x="42" y="135"/>
                  </a:cubicBezTo>
                  <a:cubicBezTo>
                    <a:pt x="39" y="131"/>
                    <a:pt x="39" y="131"/>
                    <a:pt x="39" y="131"/>
                  </a:cubicBezTo>
                  <a:cubicBezTo>
                    <a:pt x="39" y="131"/>
                    <a:pt x="44" y="126"/>
                    <a:pt x="44" y="126"/>
                  </a:cubicBezTo>
                  <a:cubicBezTo>
                    <a:pt x="45" y="126"/>
                    <a:pt x="48" y="124"/>
                    <a:pt x="48" y="124"/>
                  </a:cubicBezTo>
                  <a:cubicBezTo>
                    <a:pt x="47" y="122"/>
                    <a:pt x="47" y="122"/>
                    <a:pt x="47" y="122"/>
                  </a:cubicBezTo>
                  <a:cubicBezTo>
                    <a:pt x="49" y="117"/>
                    <a:pt x="49" y="117"/>
                    <a:pt x="49" y="117"/>
                  </a:cubicBezTo>
                  <a:cubicBezTo>
                    <a:pt x="48" y="111"/>
                    <a:pt x="48" y="111"/>
                    <a:pt x="48" y="111"/>
                  </a:cubicBezTo>
                  <a:cubicBezTo>
                    <a:pt x="48" y="108"/>
                    <a:pt x="48" y="108"/>
                    <a:pt x="48" y="108"/>
                  </a:cubicBezTo>
                  <a:cubicBezTo>
                    <a:pt x="50" y="98"/>
                    <a:pt x="50" y="98"/>
                    <a:pt x="50" y="98"/>
                  </a:cubicBezTo>
                  <a:cubicBezTo>
                    <a:pt x="50" y="95"/>
                    <a:pt x="50" y="95"/>
                    <a:pt x="50" y="95"/>
                  </a:cubicBezTo>
                  <a:cubicBezTo>
                    <a:pt x="48" y="92"/>
                    <a:pt x="48" y="92"/>
                    <a:pt x="48" y="92"/>
                  </a:cubicBezTo>
                  <a:cubicBezTo>
                    <a:pt x="48" y="92"/>
                    <a:pt x="53" y="89"/>
                    <a:pt x="53" y="89"/>
                  </a:cubicBezTo>
                  <a:cubicBezTo>
                    <a:pt x="54" y="89"/>
                    <a:pt x="59" y="88"/>
                    <a:pt x="59" y="88"/>
                  </a:cubicBezTo>
                  <a:cubicBezTo>
                    <a:pt x="59" y="88"/>
                    <a:pt x="63" y="87"/>
                    <a:pt x="63" y="87"/>
                  </a:cubicBezTo>
                  <a:cubicBezTo>
                    <a:pt x="63" y="87"/>
                    <a:pt x="66" y="81"/>
                    <a:pt x="66" y="81"/>
                  </a:cubicBezTo>
                  <a:cubicBezTo>
                    <a:pt x="62" y="81"/>
                    <a:pt x="62" y="81"/>
                    <a:pt x="62" y="81"/>
                  </a:cubicBezTo>
                  <a:cubicBezTo>
                    <a:pt x="59" y="80"/>
                    <a:pt x="59" y="80"/>
                    <a:pt x="59" y="80"/>
                  </a:cubicBezTo>
                  <a:cubicBezTo>
                    <a:pt x="59" y="80"/>
                    <a:pt x="60" y="78"/>
                    <a:pt x="61" y="77"/>
                  </a:cubicBezTo>
                  <a:cubicBezTo>
                    <a:pt x="61" y="76"/>
                    <a:pt x="62" y="74"/>
                    <a:pt x="62" y="74"/>
                  </a:cubicBezTo>
                  <a:cubicBezTo>
                    <a:pt x="67" y="75"/>
                    <a:pt x="67" y="75"/>
                    <a:pt x="67" y="75"/>
                  </a:cubicBezTo>
                  <a:cubicBezTo>
                    <a:pt x="69" y="73"/>
                    <a:pt x="69" y="73"/>
                    <a:pt x="69" y="73"/>
                  </a:cubicBezTo>
                  <a:cubicBezTo>
                    <a:pt x="69" y="73"/>
                    <a:pt x="69" y="70"/>
                    <a:pt x="69" y="70"/>
                  </a:cubicBezTo>
                  <a:cubicBezTo>
                    <a:pt x="69" y="69"/>
                    <a:pt x="67" y="65"/>
                    <a:pt x="67" y="65"/>
                  </a:cubicBezTo>
                  <a:cubicBezTo>
                    <a:pt x="71" y="65"/>
                    <a:pt x="71" y="65"/>
                    <a:pt x="71" y="65"/>
                  </a:cubicBezTo>
                  <a:cubicBezTo>
                    <a:pt x="75" y="65"/>
                    <a:pt x="75" y="65"/>
                    <a:pt x="75" y="65"/>
                  </a:cubicBezTo>
                  <a:cubicBezTo>
                    <a:pt x="78" y="70"/>
                    <a:pt x="78" y="70"/>
                    <a:pt x="78" y="70"/>
                  </a:cubicBezTo>
                  <a:cubicBezTo>
                    <a:pt x="81" y="76"/>
                    <a:pt x="81" y="76"/>
                    <a:pt x="81" y="76"/>
                  </a:cubicBezTo>
                  <a:cubicBezTo>
                    <a:pt x="86" y="76"/>
                    <a:pt x="86" y="76"/>
                    <a:pt x="86" y="76"/>
                  </a:cubicBezTo>
                  <a:cubicBezTo>
                    <a:pt x="89" y="77"/>
                    <a:pt x="89" y="77"/>
                    <a:pt x="89" y="77"/>
                  </a:cubicBezTo>
                  <a:cubicBezTo>
                    <a:pt x="90" y="83"/>
                    <a:pt x="90" y="83"/>
                    <a:pt x="90" y="83"/>
                  </a:cubicBezTo>
                  <a:cubicBezTo>
                    <a:pt x="93" y="84"/>
                    <a:pt x="93" y="84"/>
                    <a:pt x="93" y="84"/>
                  </a:cubicBezTo>
                  <a:cubicBezTo>
                    <a:pt x="104" y="85"/>
                    <a:pt x="104" y="85"/>
                    <a:pt x="104" y="85"/>
                  </a:cubicBezTo>
                  <a:lnTo>
                    <a:pt x="101" y="76"/>
                  </a:lnTo>
                  <a:close/>
                </a:path>
              </a:pathLst>
            </a:custGeom>
            <a:solidFill>
              <a:srgbClr val="127C3A"/>
            </a:solidFill>
            <a:ln w="7938" cap="flat">
              <a:solidFill>
                <a:schemeClr val="bg2"/>
              </a:solidFill>
              <a:prstDash val="solid"/>
              <a:miter lim="800000"/>
              <a:headEnd/>
              <a:tailEnd/>
            </a:ln>
          </p:spPr>
          <p:txBody>
            <a:bodyPr/>
            <a:lstStyle/>
            <a:p>
              <a:pPr defTabSz="1371600"/>
              <a:endParaRPr lang="ru-RU" sz="2700">
                <a:solidFill>
                  <a:prstClr val="black"/>
                </a:solidFill>
                <a:latin typeface="Calibri" panose="020F0502020204030204"/>
              </a:endParaRPr>
            </a:p>
          </p:txBody>
        </p:sp>
      </p:grpSp>
      <p:sp>
        <p:nvSpPr>
          <p:cNvPr id="122" name="TextBox 121">
            <a:extLst>
              <a:ext uri="{FF2B5EF4-FFF2-40B4-BE49-F238E27FC236}">
                <a16:creationId xmlns:a16="http://schemas.microsoft.com/office/drawing/2014/main" xmlns="" id="{1112FAFD-5BE1-7466-41AB-CAE16618BFA2}"/>
              </a:ext>
            </a:extLst>
          </p:cNvPr>
          <p:cNvSpPr txBox="1"/>
          <p:nvPr/>
        </p:nvSpPr>
        <p:spPr>
          <a:xfrm>
            <a:off x="9942563" y="8069118"/>
            <a:ext cx="4382046" cy="1265382"/>
          </a:xfrm>
          <a:prstGeom prst="rect">
            <a:avLst/>
          </a:prstGeom>
          <a:noFill/>
        </p:spPr>
        <p:txBody>
          <a:bodyPr wrap="square">
            <a:noAutofit/>
          </a:bodyPr>
          <a:lstStyle/>
          <a:p>
            <a:pPr marL="257175" indent="-257175" defTabSz="1371600">
              <a:lnSpc>
                <a:spcPct val="110000"/>
              </a:lnSpc>
              <a:spcAft>
                <a:spcPts val="900"/>
              </a:spcAft>
              <a:buFont typeface="Arial" panose="020B0604020202020204" pitchFamily="34" charset="0"/>
              <a:buChar char="•"/>
              <a:defRPr/>
            </a:pPr>
            <a:endParaRPr lang="en-GB" sz="1500">
              <a:solidFill>
                <a:prstClr val="black"/>
              </a:solidFill>
              <a:latin typeface="Arial"/>
            </a:endParaRPr>
          </a:p>
        </p:txBody>
      </p:sp>
      <p:sp>
        <p:nvSpPr>
          <p:cNvPr id="123" name="TextBox 122">
            <a:extLst>
              <a:ext uri="{FF2B5EF4-FFF2-40B4-BE49-F238E27FC236}">
                <a16:creationId xmlns:a16="http://schemas.microsoft.com/office/drawing/2014/main" xmlns="" id="{824D6BC0-3845-ADBA-A7B7-34E82B668FCC}"/>
              </a:ext>
            </a:extLst>
          </p:cNvPr>
          <p:cNvSpPr txBox="1"/>
          <p:nvPr/>
        </p:nvSpPr>
        <p:spPr>
          <a:xfrm>
            <a:off x="13655687" y="8068699"/>
            <a:ext cx="3686837" cy="1107996"/>
          </a:xfrm>
          <a:prstGeom prst="rect">
            <a:avLst/>
          </a:prstGeom>
          <a:noFill/>
        </p:spPr>
        <p:txBody>
          <a:bodyPr wrap="square">
            <a:spAutoFit/>
          </a:bodyPr>
          <a:lstStyle/>
          <a:p>
            <a:pPr marL="257175" indent="-257175" defTabSz="1371600">
              <a:lnSpc>
                <a:spcPct val="110000"/>
              </a:lnSpc>
              <a:spcAft>
                <a:spcPts val="900"/>
              </a:spcAft>
              <a:buFont typeface="Arial" panose="020B0604020202020204" pitchFamily="34" charset="0"/>
              <a:buChar char="•"/>
              <a:defRPr/>
            </a:pPr>
            <a:r>
              <a:rPr lang="en-GB" sz="1500" b="1" dirty="0">
                <a:solidFill>
                  <a:srgbClr val="F9E0B9"/>
                </a:solidFill>
                <a:latin typeface="Century Gothic" panose="020B0502020202020204" pitchFamily="34" charset="0"/>
              </a:rPr>
              <a:t>Abia State is bordered by South-Eastern and South-Southern States of Anambra, Ebonyi, Enugu, Imo, Cross River, Akwa Ibom and Rivers.</a:t>
            </a:r>
          </a:p>
        </p:txBody>
      </p:sp>
      <p:grpSp>
        <p:nvGrpSpPr>
          <p:cNvPr id="124" name="Group 123">
            <a:extLst>
              <a:ext uri="{FF2B5EF4-FFF2-40B4-BE49-F238E27FC236}">
                <a16:creationId xmlns:a16="http://schemas.microsoft.com/office/drawing/2014/main" xmlns="" id="{2A1D4C03-ADDD-D1AD-55BE-5311B3F248E7}"/>
              </a:ext>
            </a:extLst>
          </p:cNvPr>
          <p:cNvGrpSpPr/>
          <p:nvPr/>
        </p:nvGrpSpPr>
        <p:grpSpPr>
          <a:xfrm>
            <a:off x="14924042" y="7056754"/>
            <a:ext cx="2866482" cy="476265"/>
            <a:chOff x="10886320" y="4639288"/>
            <a:chExt cx="1910988" cy="317510"/>
          </a:xfrm>
        </p:grpSpPr>
        <p:sp>
          <p:nvSpPr>
            <p:cNvPr id="125" name="Rectangle 124">
              <a:extLst>
                <a:ext uri="{FF2B5EF4-FFF2-40B4-BE49-F238E27FC236}">
                  <a16:creationId xmlns:a16="http://schemas.microsoft.com/office/drawing/2014/main" xmlns="" id="{DC442C29-5D62-555E-CC7B-665F09F7C3EC}"/>
                </a:ext>
              </a:extLst>
            </p:cNvPr>
            <p:cNvSpPr/>
            <p:nvPr/>
          </p:nvSpPr>
          <p:spPr>
            <a:xfrm>
              <a:off x="11289091" y="4856935"/>
              <a:ext cx="1508217" cy="88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71600">
                <a:lnSpc>
                  <a:spcPct val="70000"/>
                </a:lnSpc>
              </a:pPr>
              <a:r>
                <a:rPr lang="en-GB" sz="1200" b="1" dirty="0">
                  <a:solidFill>
                    <a:srgbClr val="F9E0B9"/>
                  </a:solidFill>
                  <a:latin typeface="Arial" panose="020B0604020202020204" pitchFamily="34" charset="0"/>
                  <a:cs typeface="Arial" panose="020B0604020202020204" pitchFamily="34" charset="0"/>
                </a:rPr>
                <a:t>Abia State</a:t>
              </a:r>
            </a:p>
          </p:txBody>
        </p:sp>
        <p:sp>
          <p:nvSpPr>
            <p:cNvPr id="126" name="Rectangle 125">
              <a:extLst>
                <a:ext uri="{FF2B5EF4-FFF2-40B4-BE49-F238E27FC236}">
                  <a16:creationId xmlns:a16="http://schemas.microsoft.com/office/drawing/2014/main" xmlns="" id="{372684A9-27CB-33B5-23C2-DED2F2616F2B}"/>
                </a:ext>
              </a:extLst>
            </p:cNvPr>
            <p:cNvSpPr/>
            <p:nvPr/>
          </p:nvSpPr>
          <p:spPr>
            <a:xfrm>
              <a:off x="10886320" y="4833637"/>
              <a:ext cx="277857" cy="123161"/>
            </a:xfrm>
            <a:prstGeom prst="rect">
              <a:avLst/>
            </a:prstGeom>
            <a:solidFill>
              <a:srgbClr val="127C3A"/>
            </a:solidFill>
            <a:ln>
              <a:solidFill>
                <a:srgbClr val="146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9E0B9"/>
                </a:solidFill>
                <a:latin typeface="Calibri" panose="020F0502020204030204"/>
              </a:endParaRPr>
            </a:p>
          </p:txBody>
        </p:sp>
        <p:sp>
          <p:nvSpPr>
            <p:cNvPr id="127" name="Rectangle 126">
              <a:extLst>
                <a:ext uri="{FF2B5EF4-FFF2-40B4-BE49-F238E27FC236}">
                  <a16:creationId xmlns:a16="http://schemas.microsoft.com/office/drawing/2014/main" xmlns="" id="{1B5B1A58-053F-74C6-E815-E0F53B545BBB}"/>
                </a:ext>
              </a:extLst>
            </p:cNvPr>
            <p:cNvSpPr/>
            <p:nvPr/>
          </p:nvSpPr>
          <p:spPr>
            <a:xfrm>
              <a:off x="10886320" y="4639288"/>
              <a:ext cx="1508217" cy="88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71600">
                <a:lnSpc>
                  <a:spcPct val="70000"/>
                </a:lnSpc>
              </a:pPr>
              <a:r>
                <a:rPr lang="en-GB" sz="1200" b="1" dirty="0">
                  <a:solidFill>
                    <a:srgbClr val="F9E0B9"/>
                  </a:solidFill>
                  <a:latin typeface="Arial" panose="020B0604020202020204" pitchFamily="34" charset="0"/>
                  <a:cs typeface="Arial" panose="020B0604020202020204" pitchFamily="34" charset="0"/>
                </a:rPr>
                <a:t>Key</a:t>
              </a:r>
            </a:p>
          </p:txBody>
        </p:sp>
      </p:grpSp>
      <p:sp>
        <p:nvSpPr>
          <p:cNvPr id="128" name="TextBox 127">
            <a:extLst>
              <a:ext uri="{FF2B5EF4-FFF2-40B4-BE49-F238E27FC236}">
                <a16:creationId xmlns:a16="http://schemas.microsoft.com/office/drawing/2014/main" xmlns="" id="{42611D57-91CC-D688-CA2C-00912EB64341}"/>
              </a:ext>
            </a:extLst>
          </p:cNvPr>
          <p:cNvSpPr txBox="1"/>
          <p:nvPr/>
        </p:nvSpPr>
        <p:spPr>
          <a:xfrm>
            <a:off x="12748579" y="1719912"/>
            <a:ext cx="2559446" cy="323165"/>
          </a:xfrm>
          <a:prstGeom prst="rect">
            <a:avLst/>
          </a:prstGeom>
          <a:noFill/>
        </p:spPr>
        <p:txBody>
          <a:bodyPr wrap="square" anchor="ctr">
            <a:spAutoFit/>
          </a:bodyPr>
          <a:lstStyle/>
          <a:p>
            <a:pPr algn="ctr" defTabSz="1371600"/>
            <a:r>
              <a:rPr lang="en-GB" sz="1500" b="1" dirty="0">
                <a:solidFill>
                  <a:srgbClr val="F9E0B9"/>
                </a:solidFill>
                <a:latin typeface="Arial"/>
              </a:rPr>
              <a:t>Map of Nigeria</a:t>
            </a:r>
            <a:endParaRPr lang="en-US" sz="1500" b="1" dirty="0">
              <a:solidFill>
                <a:srgbClr val="F9E0B9"/>
              </a:solidFill>
              <a:latin typeface="Calibri" panose="020F0502020204030204"/>
            </a:endParaRPr>
          </a:p>
        </p:txBody>
      </p:sp>
      <p:sp>
        <p:nvSpPr>
          <p:cNvPr id="129" name="TextBox 128">
            <a:extLst>
              <a:ext uri="{FF2B5EF4-FFF2-40B4-BE49-F238E27FC236}">
                <a16:creationId xmlns:a16="http://schemas.microsoft.com/office/drawing/2014/main" xmlns="" id="{D5F8D64F-2D9A-09F1-BD70-FD681503E510}"/>
              </a:ext>
            </a:extLst>
          </p:cNvPr>
          <p:cNvSpPr txBox="1"/>
          <p:nvPr/>
        </p:nvSpPr>
        <p:spPr>
          <a:xfrm>
            <a:off x="938533" y="1968946"/>
            <a:ext cx="3067583" cy="1648400"/>
          </a:xfrm>
          <a:prstGeom prst="rect">
            <a:avLst/>
          </a:prstGeom>
          <a:noFill/>
        </p:spPr>
        <p:txBody>
          <a:bodyPr wrap="square" lIns="0" tIns="0" rIns="0" bIns="0" rtlCol="0">
            <a:spAutoFit/>
          </a:bodyPr>
          <a:lstStyle/>
          <a:p>
            <a:pPr algn="ctr" defTabSz="1371600">
              <a:lnSpc>
                <a:spcPct val="70000"/>
              </a:lnSpc>
              <a:defRPr/>
            </a:pPr>
            <a:endParaRPr lang="en-GB" sz="3200" dirty="0">
              <a:solidFill>
                <a:srgbClr val="002060"/>
              </a:solidFill>
              <a:latin typeface="KPMG Bold"/>
            </a:endParaRPr>
          </a:p>
          <a:p>
            <a:pPr algn="ctr" defTabSz="1371600">
              <a:lnSpc>
                <a:spcPct val="70000"/>
              </a:lnSpc>
              <a:defRPr/>
            </a:pPr>
            <a:r>
              <a:rPr lang="en-GB" sz="4400" b="1" dirty="0">
                <a:solidFill>
                  <a:srgbClr val="002060"/>
                </a:solidFill>
                <a:latin typeface="KPMG Bold"/>
              </a:rPr>
              <a:t>South East, Nigeria</a:t>
            </a:r>
          </a:p>
          <a:p>
            <a:pPr algn="ctr" defTabSz="1371600">
              <a:lnSpc>
                <a:spcPct val="70000"/>
              </a:lnSpc>
              <a:defRPr/>
            </a:pPr>
            <a:r>
              <a:rPr lang="en-GB" sz="1600" b="1" dirty="0">
                <a:solidFill>
                  <a:srgbClr val="002060"/>
                </a:solidFill>
                <a:latin typeface="KPMG Bold"/>
              </a:rPr>
              <a:t>Geopolitical Zone</a:t>
            </a:r>
          </a:p>
          <a:p>
            <a:pPr algn="ctr" defTabSz="1371600">
              <a:lnSpc>
                <a:spcPct val="70000"/>
              </a:lnSpc>
              <a:defRPr/>
            </a:pPr>
            <a:endParaRPr lang="en-GB" sz="1600" b="1" dirty="0">
              <a:solidFill>
                <a:srgbClr val="002060"/>
              </a:solidFill>
              <a:latin typeface="KPMG Bold"/>
            </a:endParaRPr>
          </a:p>
        </p:txBody>
      </p:sp>
      <p:sp>
        <p:nvSpPr>
          <p:cNvPr id="130" name="Rectangle 129">
            <a:extLst>
              <a:ext uri="{FF2B5EF4-FFF2-40B4-BE49-F238E27FC236}">
                <a16:creationId xmlns:a16="http://schemas.microsoft.com/office/drawing/2014/main" xmlns="" id="{63BD73EE-F9BB-9571-4976-3C555E8194A1}"/>
              </a:ext>
            </a:extLst>
          </p:cNvPr>
          <p:cNvSpPr/>
          <p:nvPr/>
        </p:nvSpPr>
        <p:spPr>
          <a:xfrm>
            <a:off x="951026" y="1529216"/>
            <a:ext cx="3738489" cy="409392"/>
          </a:xfrm>
          <a:prstGeom prst="rect">
            <a:avLst/>
          </a:prstGeom>
          <a:solidFill>
            <a:srgbClr val="0B4B24"/>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1371600"/>
            <a:r>
              <a:rPr lang="en-US" sz="1500">
                <a:solidFill>
                  <a:prstClr val="white"/>
                </a:solidFill>
                <a:latin typeface="Arial" panose="020B0604020202020204" pitchFamily="34" charset="0"/>
                <a:cs typeface="Arial" panose="020B0604020202020204" pitchFamily="34" charset="0"/>
              </a:rPr>
              <a:t>Key highlights</a:t>
            </a:r>
          </a:p>
        </p:txBody>
      </p:sp>
      <p:sp>
        <p:nvSpPr>
          <p:cNvPr id="131" name="TextBox 130">
            <a:extLst>
              <a:ext uri="{FF2B5EF4-FFF2-40B4-BE49-F238E27FC236}">
                <a16:creationId xmlns:a16="http://schemas.microsoft.com/office/drawing/2014/main" xmlns="" id="{7BCBDAC7-85BB-6132-C259-32E08D29A4BB}"/>
              </a:ext>
            </a:extLst>
          </p:cNvPr>
          <p:cNvSpPr txBox="1"/>
          <p:nvPr/>
        </p:nvSpPr>
        <p:spPr>
          <a:xfrm>
            <a:off x="3609402" y="7859939"/>
            <a:ext cx="3559075" cy="1212640"/>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3</a:t>
            </a:r>
          </a:p>
          <a:p>
            <a:pPr algn="ctr" defTabSz="1371600">
              <a:defRPr/>
            </a:pPr>
            <a:r>
              <a:rPr lang="en-GB" sz="1600" b="1" dirty="0">
                <a:solidFill>
                  <a:srgbClr val="002060"/>
                </a:solidFill>
                <a:latin typeface="Arial"/>
              </a:rPr>
              <a:t>Agricultural zones, namely: </a:t>
            </a:r>
          </a:p>
          <a:p>
            <a:pPr algn="ctr" defTabSz="1371600">
              <a:defRPr/>
            </a:pPr>
            <a:r>
              <a:rPr lang="en-GB" sz="1600" b="1" dirty="0">
                <a:solidFill>
                  <a:srgbClr val="002060"/>
                </a:solidFill>
                <a:latin typeface="Arial"/>
              </a:rPr>
              <a:t>Aba (Abia South), </a:t>
            </a:r>
            <a:r>
              <a:rPr lang="en-GB" sz="1600" b="1" dirty="0" err="1">
                <a:solidFill>
                  <a:srgbClr val="002060"/>
                </a:solidFill>
                <a:latin typeface="Arial"/>
              </a:rPr>
              <a:t>Ohafia</a:t>
            </a:r>
            <a:r>
              <a:rPr lang="en-GB" sz="1600" b="1" dirty="0">
                <a:solidFill>
                  <a:srgbClr val="002060"/>
                </a:solidFill>
                <a:latin typeface="Arial"/>
              </a:rPr>
              <a:t> (Abia North) and Umuahia (Abia Central).</a:t>
            </a:r>
          </a:p>
        </p:txBody>
      </p:sp>
      <p:sp>
        <p:nvSpPr>
          <p:cNvPr id="132" name="TextBox 131">
            <a:extLst>
              <a:ext uri="{FF2B5EF4-FFF2-40B4-BE49-F238E27FC236}">
                <a16:creationId xmlns:a16="http://schemas.microsoft.com/office/drawing/2014/main" xmlns="" id="{2C34B2EF-D2F8-6B46-0C49-EE3CE49C7683}"/>
              </a:ext>
            </a:extLst>
          </p:cNvPr>
          <p:cNvSpPr txBox="1"/>
          <p:nvPr/>
        </p:nvSpPr>
        <p:spPr>
          <a:xfrm>
            <a:off x="4290115" y="5794941"/>
            <a:ext cx="2510958" cy="1705082"/>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2</a:t>
            </a:r>
          </a:p>
          <a:p>
            <a:pPr algn="ctr" defTabSz="1371600">
              <a:defRPr/>
            </a:pPr>
            <a:r>
              <a:rPr lang="en-US" sz="1600" b="1" dirty="0">
                <a:solidFill>
                  <a:srgbClr val="002060"/>
                </a:solidFill>
                <a:latin typeface="Arial"/>
              </a:rPr>
              <a:t>Climatic seasons: the rainy and dry seasons; Predominantly Rain forest vegetation agro-ecology</a:t>
            </a:r>
            <a:endParaRPr lang="en-GB" sz="1600" b="1" dirty="0">
              <a:solidFill>
                <a:srgbClr val="002060"/>
              </a:solidFill>
              <a:latin typeface="Arial"/>
            </a:endParaRPr>
          </a:p>
        </p:txBody>
      </p:sp>
      <p:sp>
        <p:nvSpPr>
          <p:cNvPr id="134" name="Title 1">
            <a:extLst>
              <a:ext uri="{FF2B5EF4-FFF2-40B4-BE49-F238E27FC236}">
                <a16:creationId xmlns:a16="http://schemas.microsoft.com/office/drawing/2014/main" xmlns="" id="{EEA2D69B-05BA-8398-AB5F-AD7B1854FEF7}"/>
              </a:ext>
            </a:extLst>
          </p:cNvPr>
          <p:cNvSpPr>
            <a:spLocks noGrp="1"/>
          </p:cNvSpPr>
          <p:nvPr>
            <p:ph type="title"/>
          </p:nvPr>
        </p:nvSpPr>
        <p:spPr>
          <a:xfrm>
            <a:off x="658085" y="600859"/>
            <a:ext cx="11679770" cy="743701"/>
          </a:xfrm>
          <a:noFill/>
        </p:spPr>
        <p:txBody>
          <a:bodyPr>
            <a:noAutofit/>
          </a:bodyPr>
          <a:lstStyle/>
          <a:p>
            <a:pPr algn="l"/>
            <a:r>
              <a:rPr lang="en-US" sz="5200" dirty="0"/>
              <a:t>Introduction - Abia State overview</a:t>
            </a:r>
          </a:p>
        </p:txBody>
      </p:sp>
      <p:sp>
        <p:nvSpPr>
          <p:cNvPr id="135" name="Footer Placeholder 134">
            <a:extLst>
              <a:ext uri="{FF2B5EF4-FFF2-40B4-BE49-F238E27FC236}">
                <a16:creationId xmlns:a16="http://schemas.microsoft.com/office/drawing/2014/main" xmlns="" id="{9D3EFF28-BCFC-249C-B9EE-4AF656EC1E98}"/>
              </a:ext>
            </a:extLst>
          </p:cNvPr>
          <p:cNvSpPr>
            <a:spLocks noGrp="1"/>
          </p:cNvSpPr>
          <p:nvPr>
            <p:ph type="ftr" sz="quarter" idx="3"/>
          </p:nvPr>
        </p:nvSpPr>
        <p:spPr/>
        <p:txBody>
          <a:bodyPr/>
          <a:lstStyle/>
          <a:p>
            <a:r>
              <a:rPr lang="en-US" dirty="0"/>
              <a:t>Abia State CSS Farms Project Initiative</a:t>
            </a:r>
            <a:endParaRPr lang="en-NG" dirty="0"/>
          </a:p>
        </p:txBody>
      </p:sp>
      <p:sp>
        <p:nvSpPr>
          <p:cNvPr id="136" name="Slide Number Placeholder 135">
            <a:extLst>
              <a:ext uri="{FF2B5EF4-FFF2-40B4-BE49-F238E27FC236}">
                <a16:creationId xmlns:a16="http://schemas.microsoft.com/office/drawing/2014/main" xmlns="" id="{72B938AC-369A-B710-3CF7-A9B21F1DFF3B}"/>
              </a:ext>
            </a:extLst>
          </p:cNvPr>
          <p:cNvSpPr>
            <a:spLocks noGrp="1"/>
          </p:cNvSpPr>
          <p:nvPr>
            <p:ph type="sldNum" sz="quarter" idx="15"/>
          </p:nvPr>
        </p:nvSpPr>
        <p:spPr/>
        <p:txBody>
          <a:bodyPr/>
          <a:lstStyle/>
          <a:p>
            <a:fld id="{D57F1E4F-1CFF-5643-939E-217C01CDF565}" type="slidenum">
              <a:rPr lang="en-US" b="1" smtClean="0"/>
              <a:pPr/>
              <a:t>2</a:t>
            </a:fld>
            <a:endParaRPr lang="en-US" b="1" dirty="0"/>
          </a:p>
        </p:txBody>
      </p:sp>
      <p:sp>
        <p:nvSpPr>
          <p:cNvPr id="137" name="TextBox 136">
            <a:extLst>
              <a:ext uri="{FF2B5EF4-FFF2-40B4-BE49-F238E27FC236}">
                <a16:creationId xmlns:a16="http://schemas.microsoft.com/office/drawing/2014/main" xmlns="" id="{B0C79BCE-30C1-8AEF-7F87-ED4424B92A15}"/>
              </a:ext>
            </a:extLst>
          </p:cNvPr>
          <p:cNvSpPr txBox="1"/>
          <p:nvPr/>
        </p:nvSpPr>
        <p:spPr>
          <a:xfrm>
            <a:off x="1390451" y="4249139"/>
            <a:ext cx="1947526" cy="657359"/>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1991</a:t>
            </a:r>
          </a:p>
          <a:p>
            <a:pPr algn="ctr" defTabSz="1371600">
              <a:lnSpc>
                <a:spcPct val="70000"/>
              </a:lnSpc>
              <a:defRPr/>
            </a:pPr>
            <a:r>
              <a:rPr lang="en-GB" sz="1600" b="1" dirty="0">
                <a:solidFill>
                  <a:srgbClr val="002060"/>
                </a:solidFill>
                <a:latin typeface="KPMG Bold"/>
              </a:rPr>
              <a:t>Year of Creation</a:t>
            </a:r>
          </a:p>
        </p:txBody>
      </p:sp>
      <p:sp>
        <p:nvSpPr>
          <p:cNvPr id="138" name="TextBox 137">
            <a:extLst>
              <a:ext uri="{FF2B5EF4-FFF2-40B4-BE49-F238E27FC236}">
                <a16:creationId xmlns:a16="http://schemas.microsoft.com/office/drawing/2014/main" xmlns="" id="{0E96F101-2BC5-B2BD-5192-5CB21171677D}"/>
              </a:ext>
            </a:extLst>
          </p:cNvPr>
          <p:cNvSpPr txBox="1"/>
          <p:nvPr/>
        </p:nvSpPr>
        <p:spPr>
          <a:xfrm>
            <a:off x="397442" y="5812528"/>
            <a:ext cx="3810000" cy="720197"/>
          </a:xfrm>
          <a:prstGeom prst="rect">
            <a:avLst/>
          </a:prstGeom>
          <a:noFill/>
        </p:spPr>
        <p:txBody>
          <a:bodyPr wrap="square" lIns="0" tIns="0" rIns="0" bIns="0" rtlCol="0">
            <a:spAutoFit/>
          </a:bodyPr>
          <a:lstStyle/>
          <a:p>
            <a:pPr algn="ctr" defTabSz="1371600">
              <a:lnSpc>
                <a:spcPct val="70000"/>
              </a:lnSpc>
              <a:defRPr/>
            </a:pPr>
            <a:r>
              <a:rPr lang="en-GB" sz="4400" b="1" dirty="0">
                <a:solidFill>
                  <a:srgbClr val="002060"/>
                </a:solidFill>
                <a:latin typeface="KPMG Bold"/>
              </a:rPr>
              <a:t>Umuahia</a:t>
            </a:r>
          </a:p>
          <a:p>
            <a:pPr algn="ctr" defTabSz="1371600">
              <a:defRPr/>
            </a:pPr>
            <a:r>
              <a:rPr lang="en-GB" sz="1600" b="1" dirty="0">
                <a:solidFill>
                  <a:srgbClr val="002060"/>
                </a:solidFill>
                <a:latin typeface="Arial"/>
              </a:rPr>
              <a:t>Capital City</a:t>
            </a:r>
          </a:p>
        </p:txBody>
      </p:sp>
    </p:spTree>
    <p:extLst>
      <p:ext uri="{BB962C8B-B14F-4D97-AF65-F5344CB8AC3E}">
        <p14:creationId xmlns:p14="http://schemas.microsoft.com/office/powerpoint/2010/main" val="909924710"/>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7E1BC82-9A77-622F-5712-C2E76A0D16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290" y="1028700"/>
            <a:ext cx="4443633" cy="5932170"/>
          </a:xfrm>
        </p:spPr>
      </p:pic>
      <p:pic>
        <p:nvPicPr>
          <p:cNvPr id="9" name="Picture 8">
            <a:extLst>
              <a:ext uri="{FF2B5EF4-FFF2-40B4-BE49-F238E27FC236}">
                <a16:creationId xmlns:a16="http://schemas.microsoft.com/office/drawing/2014/main" xmlns="" id="{D29B7569-C64F-5F91-7302-00AF996C3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1075" y="3873107"/>
            <a:ext cx="4302366" cy="5743580"/>
          </a:xfrm>
          <a:prstGeom prst="rect">
            <a:avLst/>
          </a:prstGeom>
        </p:spPr>
      </p:pic>
      <p:sp>
        <p:nvSpPr>
          <p:cNvPr id="11" name="TextBox 10">
            <a:extLst>
              <a:ext uri="{FF2B5EF4-FFF2-40B4-BE49-F238E27FC236}">
                <a16:creationId xmlns:a16="http://schemas.microsoft.com/office/drawing/2014/main" xmlns="" id="{51E08140-9F92-08A6-AA5D-B0E5F5E6BE73}"/>
              </a:ext>
            </a:extLst>
          </p:cNvPr>
          <p:cNvSpPr txBox="1"/>
          <p:nvPr/>
        </p:nvSpPr>
        <p:spPr>
          <a:xfrm>
            <a:off x="355391" y="7005229"/>
            <a:ext cx="90068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(female) with the supervisory team and her few days old chicks under brooding </a:t>
            </a:r>
          </a:p>
        </p:txBody>
      </p:sp>
      <p:pic>
        <p:nvPicPr>
          <p:cNvPr id="13" name="Picture 12">
            <a:extLst>
              <a:ext uri="{FF2B5EF4-FFF2-40B4-BE49-F238E27FC236}">
                <a16:creationId xmlns:a16="http://schemas.microsoft.com/office/drawing/2014/main" xmlns="" id="{3C8DF0EA-8151-ACBE-74DC-D0B62758A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152" y="1038778"/>
            <a:ext cx="4486092" cy="5932170"/>
          </a:xfrm>
          <a:prstGeom prst="rect">
            <a:avLst/>
          </a:prstGeom>
        </p:spPr>
      </p:pic>
      <p:pic>
        <p:nvPicPr>
          <p:cNvPr id="15" name="Picture 14">
            <a:extLst>
              <a:ext uri="{FF2B5EF4-FFF2-40B4-BE49-F238E27FC236}">
                <a16:creationId xmlns:a16="http://schemas.microsoft.com/office/drawing/2014/main" xmlns="" id="{AC39F445-DA66-8B37-645C-0B2D2F6EF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635" y="3890250"/>
            <a:ext cx="4302365" cy="5743577"/>
          </a:xfrm>
          <a:prstGeom prst="rect">
            <a:avLst/>
          </a:prstGeom>
        </p:spPr>
      </p:pic>
      <p:sp>
        <p:nvSpPr>
          <p:cNvPr id="16" name="TextBox 15">
            <a:extLst>
              <a:ext uri="{FF2B5EF4-FFF2-40B4-BE49-F238E27FC236}">
                <a16:creationId xmlns:a16="http://schemas.microsoft.com/office/drawing/2014/main" xmlns="" id="{A4006590-43A0-3AAD-6448-BE49F3B7960B}"/>
              </a:ext>
            </a:extLst>
          </p:cNvPr>
          <p:cNvSpPr txBox="1"/>
          <p:nvPr/>
        </p:nvSpPr>
        <p:spPr>
          <a:xfrm>
            <a:off x="9309736" y="9650968"/>
            <a:ext cx="83640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poultry farmer beneficiary with about 3 weeks old birds</a:t>
            </a:r>
          </a:p>
        </p:txBody>
      </p:sp>
      <p:sp>
        <p:nvSpPr>
          <p:cNvPr id="3" name="Rectangle 2">
            <a:extLst>
              <a:ext uri="{FF2B5EF4-FFF2-40B4-BE49-F238E27FC236}">
                <a16:creationId xmlns:a16="http://schemas.microsoft.com/office/drawing/2014/main" xmlns="" id="{F066FC09-0BA6-B4C2-073A-FF53B518E29B}"/>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Isuikwuato</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8070850"/>
      </p:ext>
    </p:extLst>
  </p:cSld>
  <p:clrMapOvr>
    <a:masterClrMapping/>
  </p:clrMapOvr>
  <p:transition spd="med">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015D590-13CF-6810-391A-F1E4179B43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27" y="985005"/>
            <a:ext cx="3623666" cy="6527007"/>
          </a:xfrm>
        </p:spPr>
      </p:pic>
      <p:pic>
        <p:nvPicPr>
          <p:cNvPr id="7" name="Picture 6">
            <a:extLst>
              <a:ext uri="{FF2B5EF4-FFF2-40B4-BE49-F238E27FC236}">
                <a16:creationId xmlns:a16="http://schemas.microsoft.com/office/drawing/2014/main" xmlns="" id="{1378D8E3-80CA-D6D1-BBAE-56015E43C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093" y="1028701"/>
            <a:ext cx="3381674" cy="6527007"/>
          </a:xfrm>
          <a:prstGeom prst="rect">
            <a:avLst/>
          </a:prstGeom>
        </p:spPr>
      </p:pic>
      <p:pic>
        <p:nvPicPr>
          <p:cNvPr id="9" name="Picture 8">
            <a:extLst>
              <a:ext uri="{FF2B5EF4-FFF2-40B4-BE49-F238E27FC236}">
                <a16:creationId xmlns:a16="http://schemas.microsoft.com/office/drawing/2014/main" xmlns="" id="{7B7D5360-975E-57B4-EA10-A217A25F6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7059" y="4043977"/>
            <a:ext cx="4215708" cy="5606991"/>
          </a:xfrm>
          <a:prstGeom prst="rect">
            <a:avLst/>
          </a:prstGeom>
        </p:spPr>
      </p:pic>
      <p:sp>
        <p:nvSpPr>
          <p:cNvPr id="10" name="TextBox 9">
            <a:extLst>
              <a:ext uri="{FF2B5EF4-FFF2-40B4-BE49-F238E27FC236}">
                <a16:creationId xmlns:a16="http://schemas.microsoft.com/office/drawing/2014/main" xmlns="" id="{5729F212-AC30-7E97-412A-1B3A8CD220D7}"/>
              </a:ext>
            </a:extLst>
          </p:cNvPr>
          <p:cNvSpPr txBox="1"/>
          <p:nvPr/>
        </p:nvSpPr>
        <p:spPr>
          <a:xfrm>
            <a:off x="10404097" y="9650968"/>
            <a:ext cx="7911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posing with his tarpaulin fish pond teeming with fish</a:t>
            </a:r>
          </a:p>
        </p:txBody>
      </p:sp>
      <p:sp>
        <p:nvSpPr>
          <p:cNvPr id="11" name="TextBox 10">
            <a:extLst>
              <a:ext uri="{FF2B5EF4-FFF2-40B4-BE49-F238E27FC236}">
                <a16:creationId xmlns:a16="http://schemas.microsoft.com/office/drawing/2014/main" xmlns="" id="{92DE4CEE-2D4D-50AE-AED3-27771703A924}"/>
              </a:ext>
            </a:extLst>
          </p:cNvPr>
          <p:cNvSpPr txBox="1"/>
          <p:nvPr/>
        </p:nvSpPr>
        <p:spPr>
          <a:xfrm>
            <a:off x="309787" y="7599402"/>
            <a:ext cx="100034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Open field beneficiaries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Maboko</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Amairi,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Akumaimo</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and Umu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Dosi</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showing their healthy crop farms</a:t>
            </a:r>
          </a:p>
        </p:txBody>
      </p:sp>
      <p:pic>
        <p:nvPicPr>
          <p:cNvPr id="4" name="Picture 3">
            <a:extLst>
              <a:ext uri="{FF2B5EF4-FFF2-40B4-BE49-F238E27FC236}">
                <a16:creationId xmlns:a16="http://schemas.microsoft.com/office/drawing/2014/main" xmlns="" id="{0000E9A2-BF64-957C-5635-2B63960E6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2766" y="3947224"/>
            <a:ext cx="3623666" cy="5765655"/>
          </a:xfrm>
          <a:prstGeom prst="rect">
            <a:avLst/>
          </a:prstGeom>
        </p:spPr>
      </p:pic>
      <p:pic>
        <p:nvPicPr>
          <p:cNvPr id="8" name="Picture 7">
            <a:extLst>
              <a:ext uri="{FF2B5EF4-FFF2-40B4-BE49-F238E27FC236}">
                <a16:creationId xmlns:a16="http://schemas.microsoft.com/office/drawing/2014/main" xmlns="" id="{033E0CF4-BB42-761A-9F99-45B822BC6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1028700"/>
            <a:ext cx="2938910" cy="6527006"/>
          </a:xfrm>
          <a:prstGeom prst="rect">
            <a:avLst/>
          </a:prstGeom>
        </p:spPr>
      </p:pic>
      <p:sp>
        <p:nvSpPr>
          <p:cNvPr id="3" name="Rectangle 2">
            <a:extLst>
              <a:ext uri="{FF2B5EF4-FFF2-40B4-BE49-F238E27FC236}">
                <a16:creationId xmlns:a16="http://schemas.microsoft.com/office/drawing/2014/main" xmlns="" id="{E100F142-66D5-D8D7-E3F3-2EB328F4BDA5}"/>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Obingwa</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149426"/>
      </p:ext>
    </p:extLst>
  </p:cSld>
  <p:clrMapOvr>
    <a:masterClrMapping/>
  </p:clrMapOvr>
  <p:transition>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3B12493-AF37-6375-10EC-303D13CE08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723900"/>
            <a:ext cx="3938588" cy="6527007"/>
          </a:xfrm>
        </p:spPr>
      </p:pic>
      <p:pic>
        <p:nvPicPr>
          <p:cNvPr id="7" name="Picture 6">
            <a:extLst>
              <a:ext uri="{FF2B5EF4-FFF2-40B4-BE49-F238E27FC236}">
                <a16:creationId xmlns:a16="http://schemas.microsoft.com/office/drawing/2014/main" xmlns="" id="{2B7FF053-1A16-EFF4-FB5D-FC73ECA97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30" y="723900"/>
            <a:ext cx="3877970" cy="6527007"/>
          </a:xfrm>
          <a:prstGeom prst="rect">
            <a:avLst/>
          </a:prstGeom>
        </p:spPr>
      </p:pic>
      <p:sp>
        <p:nvSpPr>
          <p:cNvPr id="8" name="TextBox 7">
            <a:extLst>
              <a:ext uri="{FF2B5EF4-FFF2-40B4-BE49-F238E27FC236}">
                <a16:creationId xmlns:a16="http://schemas.microsoft.com/office/drawing/2014/main" xmlns="" id="{11486EFB-0782-476A-D4F3-119957768A1B}"/>
              </a:ext>
            </a:extLst>
          </p:cNvPr>
          <p:cNvSpPr txBox="1"/>
          <p:nvPr/>
        </p:nvSpPr>
        <p:spPr>
          <a:xfrm>
            <a:off x="998830" y="7286625"/>
            <a:ext cx="75273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posing in her broilers and layers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Ihenta</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xmlns="" id="{A3792B33-A828-5B46-BAA5-BE5D638CD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50" y="2588417"/>
            <a:ext cx="4502739" cy="6491289"/>
          </a:xfrm>
          <a:prstGeom prst="rect">
            <a:avLst/>
          </a:prstGeom>
        </p:spPr>
      </p:pic>
      <p:sp>
        <p:nvSpPr>
          <p:cNvPr id="11" name="TextBox 10">
            <a:extLst>
              <a:ext uri="{FF2B5EF4-FFF2-40B4-BE49-F238E27FC236}">
                <a16:creationId xmlns:a16="http://schemas.microsoft.com/office/drawing/2014/main" xmlns="" id="{9C47CB3B-BD11-B589-C0E2-3D2BEBF7E769}"/>
              </a:ext>
            </a:extLst>
          </p:cNvPr>
          <p:cNvSpPr txBox="1"/>
          <p:nvPr/>
        </p:nvSpPr>
        <p:spPr>
          <a:xfrm>
            <a:off x="9504877" y="9129712"/>
            <a:ext cx="41829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broiler farm owned by one of the beneficiary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Ututu</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ready for market</a:t>
            </a:r>
          </a:p>
        </p:txBody>
      </p:sp>
      <p:pic>
        <p:nvPicPr>
          <p:cNvPr id="13" name="Picture 12">
            <a:extLst>
              <a:ext uri="{FF2B5EF4-FFF2-40B4-BE49-F238E27FC236}">
                <a16:creationId xmlns:a16="http://schemas.microsoft.com/office/drawing/2014/main" xmlns="" id="{136EF1DA-D429-8E9E-88BF-D1D4A9FB5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4600" y="2552700"/>
            <a:ext cx="3938588" cy="6491289"/>
          </a:xfrm>
          <a:prstGeom prst="rect">
            <a:avLst/>
          </a:prstGeom>
        </p:spPr>
      </p:pic>
      <p:sp>
        <p:nvSpPr>
          <p:cNvPr id="14" name="TextBox 13">
            <a:extLst>
              <a:ext uri="{FF2B5EF4-FFF2-40B4-BE49-F238E27FC236}">
                <a16:creationId xmlns:a16="http://schemas.microsoft.com/office/drawing/2014/main" xmlns="" id="{718C0B3B-1DD0-EE79-87BD-C789E924729C}"/>
              </a:ext>
            </a:extLst>
          </p:cNvPr>
          <p:cNvSpPr txBox="1"/>
          <p:nvPr/>
        </p:nvSpPr>
        <p:spPr>
          <a:xfrm>
            <a:off x="13687837" y="9043989"/>
            <a:ext cx="4502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his broiler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Ohafia</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3A105945-8878-F496-3249-60647C30BE75}"/>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Ohafia</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0836842"/>
      </p:ext>
    </p:extLst>
  </p:cSld>
  <p:clrMapOvr>
    <a:masterClrMapping/>
  </p:clrMapOvr>
  <p:transition>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0DAB8B8-A506-48D9-FC7E-E19247D530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779" y="995087"/>
            <a:ext cx="3944819" cy="6054755"/>
          </a:xfrm>
        </p:spPr>
      </p:pic>
      <p:pic>
        <p:nvPicPr>
          <p:cNvPr id="9" name="Picture 8">
            <a:extLst>
              <a:ext uri="{FF2B5EF4-FFF2-40B4-BE49-F238E27FC236}">
                <a16:creationId xmlns:a16="http://schemas.microsoft.com/office/drawing/2014/main" xmlns="" id="{2BED6B5C-F7C7-A2E1-0A81-6730B5E81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972" y="2095500"/>
            <a:ext cx="6932428" cy="4659686"/>
          </a:xfrm>
          <a:prstGeom prst="rect">
            <a:avLst/>
          </a:prstGeom>
        </p:spPr>
      </p:pic>
      <p:pic>
        <p:nvPicPr>
          <p:cNvPr id="11" name="Picture 10">
            <a:extLst>
              <a:ext uri="{FF2B5EF4-FFF2-40B4-BE49-F238E27FC236}">
                <a16:creationId xmlns:a16="http://schemas.microsoft.com/office/drawing/2014/main" xmlns="" id="{5EE59FB1-07B7-7636-5040-E55903433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9200" y="2457450"/>
            <a:ext cx="4324350" cy="6553200"/>
          </a:xfrm>
          <a:prstGeom prst="rect">
            <a:avLst/>
          </a:prstGeom>
        </p:spPr>
      </p:pic>
      <p:sp>
        <p:nvSpPr>
          <p:cNvPr id="12" name="TextBox 11">
            <a:extLst>
              <a:ext uri="{FF2B5EF4-FFF2-40B4-BE49-F238E27FC236}">
                <a16:creationId xmlns:a16="http://schemas.microsoft.com/office/drawing/2014/main" xmlns="" id="{0FF8D3CC-B6B2-8212-7331-07A11A19C4AE}"/>
              </a:ext>
            </a:extLst>
          </p:cNvPr>
          <p:cNvSpPr txBox="1"/>
          <p:nvPr/>
        </p:nvSpPr>
        <p:spPr>
          <a:xfrm>
            <a:off x="457200" y="7049841"/>
            <a:ext cx="39623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One of the few beneficiaries in green house been assessed by the Director.</a:t>
            </a:r>
          </a:p>
        </p:txBody>
      </p:sp>
      <p:sp>
        <p:nvSpPr>
          <p:cNvPr id="13" name="TextBox 12">
            <a:extLst>
              <a:ext uri="{FF2B5EF4-FFF2-40B4-BE49-F238E27FC236}">
                <a16:creationId xmlns:a16="http://schemas.microsoft.com/office/drawing/2014/main" xmlns="" id="{58EB0C50-211F-D482-4B77-AAA1E5681A26}"/>
              </a:ext>
            </a:extLst>
          </p:cNvPr>
          <p:cNvSpPr txBox="1"/>
          <p:nvPr/>
        </p:nvSpPr>
        <p:spPr>
          <a:xfrm>
            <a:off x="5863561" y="6755186"/>
            <a:ext cx="52672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The Director and his team with a beneficiary in his pepper and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ugu</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farm in Oso-</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okwa</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t>
            </a:r>
          </a:p>
        </p:txBody>
      </p:sp>
      <p:sp>
        <p:nvSpPr>
          <p:cNvPr id="15" name="TextBox 14">
            <a:extLst>
              <a:ext uri="{FF2B5EF4-FFF2-40B4-BE49-F238E27FC236}">
                <a16:creationId xmlns:a16="http://schemas.microsoft.com/office/drawing/2014/main" xmlns="" id="{F002F313-857C-CC8D-CE4C-B1F1F474758A}"/>
              </a:ext>
            </a:extLst>
          </p:cNvPr>
          <p:cNvSpPr txBox="1"/>
          <p:nvPr/>
        </p:nvSpPr>
        <p:spPr>
          <a:xfrm>
            <a:off x="12763500" y="9010650"/>
            <a:ext cx="43757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in her cassava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Umuakpara</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t>
            </a:r>
          </a:p>
        </p:txBody>
      </p:sp>
      <p:sp>
        <p:nvSpPr>
          <p:cNvPr id="3" name="Rectangle 2">
            <a:extLst>
              <a:ext uri="{FF2B5EF4-FFF2-40B4-BE49-F238E27FC236}">
                <a16:creationId xmlns:a16="http://schemas.microsoft.com/office/drawing/2014/main" xmlns="" id="{78218C1E-5A43-E61A-1CA5-EE6165909610}"/>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Osisioma</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52903"/>
      </p:ext>
    </p:extLst>
  </p:cSld>
  <p:clrMapOvr>
    <a:masterClrMapping/>
  </p:clrMapOvr>
  <p:transition>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6955E4E-6E56-0ECA-C8B5-C86B5B09BA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773" y="1257300"/>
            <a:ext cx="3842381" cy="6527007"/>
          </a:xfrm>
        </p:spPr>
      </p:pic>
      <p:pic>
        <p:nvPicPr>
          <p:cNvPr id="7" name="Picture 6">
            <a:extLst>
              <a:ext uri="{FF2B5EF4-FFF2-40B4-BE49-F238E27FC236}">
                <a16:creationId xmlns:a16="http://schemas.microsoft.com/office/drawing/2014/main" xmlns="" id="{1A131CEE-AA3C-4DB2-0308-B7EFCD987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828" y="1257300"/>
            <a:ext cx="4080509" cy="6527007"/>
          </a:xfrm>
          <a:prstGeom prst="rect">
            <a:avLst/>
          </a:prstGeom>
        </p:spPr>
      </p:pic>
      <p:pic>
        <p:nvPicPr>
          <p:cNvPr id="9" name="Picture 8">
            <a:extLst>
              <a:ext uri="{FF2B5EF4-FFF2-40B4-BE49-F238E27FC236}">
                <a16:creationId xmlns:a16="http://schemas.microsoft.com/office/drawing/2014/main" xmlns="" id="{98483CA7-6BF3-CD81-0D4C-0A2897352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31004" y="1257300"/>
            <a:ext cx="3947634" cy="6527007"/>
          </a:xfrm>
          <a:prstGeom prst="rect">
            <a:avLst/>
          </a:prstGeom>
        </p:spPr>
      </p:pic>
      <p:sp>
        <p:nvSpPr>
          <p:cNvPr id="10" name="TextBox 9">
            <a:extLst>
              <a:ext uri="{FF2B5EF4-FFF2-40B4-BE49-F238E27FC236}">
                <a16:creationId xmlns:a16="http://schemas.microsoft.com/office/drawing/2014/main" xmlns="" id="{FB8BF03C-1C7B-B08E-E64C-97B5CA08CB13}"/>
              </a:ext>
            </a:extLst>
          </p:cNvPr>
          <p:cNvSpPr txBox="1"/>
          <p:nvPr/>
        </p:nvSpPr>
        <p:spPr>
          <a:xfrm>
            <a:off x="3627938" y="7992266"/>
            <a:ext cx="10972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From left to right: a poultry farm in Asa-</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Umunka</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with matured birds, open field beneficiaries in their maize/cassava farms in Asa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Amanhie</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Asa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Umunka</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and Umu Aja, respectively. </a:t>
            </a:r>
          </a:p>
        </p:txBody>
      </p:sp>
      <p:pic>
        <p:nvPicPr>
          <p:cNvPr id="4" name="Picture 3">
            <a:extLst>
              <a:ext uri="{FF2B5EF4-FFF2-40B4-BE49-F238E27FC236}">
                <a16:creationId xmlns:a16="http://schemas.microsoft.com/office/drawing/2014/main" xmlns="" id="{2F549E3C-53D2-E870-F3E6-27A7DABA3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5311" y="1257300"/>
            <a:ext cx="3947637" cy="6527007"/>
          </a:xfrm>
          <a:prstGeom prst="rect">
            <a:avLst/>
          </a:prstGeom>
        </p:spPr>
      </p:pic>
      <p:sp>
        <p:nvSpPr>
          <p:cNvPr id="3" name="Rectangle 2">
            <a:extLst>
              <a:ext uri="{FF2B5EF4-FFF2-40B4-BE49-F238E27FC236}">
                <a16:creationId xmlns:a16="http://schemas.microsoft.com/office/drawing/2014/main" xmlns="" id="{FF2871C3-67C5-3CAC-9455-EBEB5638728C}"/>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Ugwunagbo</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2787670"/>
      </p:ext>
    </p:extLst>
  </p:cSld>
  <p:clrMapOvr>
    <a:masterClrMapping/>
  </p:clrMapOvr>
  <p:transition>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D55A717-4405-9401-8BEC-ADA3E0E5B3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28" y="704780"/>
            <a:ext cx="3486150" cy="4648200"/>
          </a:xfrm>
        </p:spPr>
      </p:pic>
      <p:pic>
        <p:nvPicPr>
          <p:cNvPr id="7" name="Picture 6">
            <a:extLst>
              <a:ext uri="{FF2B5EF4-FFF2-40B4-BE49-F238E27FC236}">
                <a16:creationId xmlns:a16="http://schemas.microsoft.com/office/drawing/2014/main" xmlns="" id="{C1F43496-104E-8F7B-DDB6-989D0061C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39" y="3216220"/>
            <a:ext cx="4895256" cy="6527007"/>
          </a:xfrm>
          <a:prstGeom prst="rect">
            <a:avLst/>
          </a:prstGeom>
        </p:spPr>
      </p:pic>
      <p:pic>
        <p:nvPicPr>
          <p:cNvPr id="9" name="Picture 8">
            <a:extLst>
              <a:ext uri="{FF2B5EF4-FFF2-40B4-BE49-F238E27FC236}">
                <a16:creationId xmlns:a16="http://schemas.microsoft.com/office/drawing/2014/main" xmlns="" id="{B39BDA72-2370-29D2-2632-00305A10B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053" y="704780"/>
            <a:ext cx="3505676" cy="4648200"/>
          </a:xfrm>
          <a:prstGeom prst="rect">
            <a:avLst/>
          </a:prstGeom>
        </p:spPr>
      </p:pic>
      <p:pic>
        <p:nvPicPr>
          <p:cNvPr id="13" name="Picture 12">
            <a:extLst>
              <a:ext uri="{FF2B5EF4-FFF2-40B4-BE49-F238E27FC236}">
                <a16:creationId xmlns:a16="http://schemas.microsoft.com/office/drawing/2014/main" xmlns="" id="{7280FB46-0284-18CB-4DB7-0CFC2D58D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0129" y="5567464"/>
            <a:ext cx="4784855" cy="4216242"/>
          </a:xfrm>
          <a:prstGeom prst="rect">
            <a:avLst/>
          </a:prstGeom>
        </p:spPr>
      </p:pic>
      <p:sp>
        <p:nvSpPr>
          <p:cNvPr id="14" name="TextBox 13">
            <a:extLst>
              <a:ext uri="{FF2B5EF4-FFF2-40B4-BE49-F238E27FC236}">
                <a16:creationId xmlns:a16="http://schemas.microsoft.com/office/drawing/2014/main" xmlns="" id="{5DCCAC87-547E-439B-19FA-E6D379240CC2}"/>
              </a:ext>
            </a:extLst>
          </p:cNvPr>
          <p:cNvSpPr txBox="1"/>
          <p:nvPr/>
        </p:nvSpPr>
        <p:spPr>
          <a:xfrm>
            <a:off x="54429" y="5441564"/>
            <a:ext cx="6788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rice field owned by a beneficiary, Christian Nweke and Sons</a:t>
            </a:r>
          </a:p>
        </p:txBody>
      </p:sp>
      <p:sp>
        <p:nvSpPr>
          <p:cNvPr id="15" name="TextBox 14">
            <a:extLst>
              <a:ext uri="{FF2B5EF4-FFF2-40B4-BE49-F238E27FC236}">
                <a16:creationId xmlns:a16="http://schemas.microsoft.com/office/drawing/2014/main" xmlns="" id="{34504716-45AD-6BB6-44A7-07C13ECF2D73}"/>
              </a:ext>
            </a:extLst>
          </p:cNvPr>
          <p:cNvSpPr txBox="1"/>
          <p:nvPr/>
        </p:nvSpPr>
        <p:spPr>
          <a:xfrm>
            <a:off x="7139442" y="9783706"/>
            <a:ext cx="48206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pond filled with fish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Ohuru</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8F520D88-21D8-D503-73DC-FA8A4933B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0129" y="16329"/>
            <a:ext cx="4090379" cy="5453838"/>
          </a:xfrm>
          <a:prstGeom prst="rect">
            <a:avLst/>
          </a:prstGeom>
        </p:spPr>
      </p:pic>
      <p:sp>
        <p:nvSpPr>
          <p:cNvPr id="18" name="TextBox 17">
            <a:extLst>
              <a:ext uri="{FF2B5EF4-FFF2-40B4-BE49-F238E27FC236}">
                <a16:creationId xmlns:a16="http://schemas.microsoft.com/office/drawing/2014/main" xmlns="" id="{984BD046-1B1F-8F1B-9AEC-C5BC7C9AFFAB}"/>
              </a:ext>
            </a:extLst>
          </p:cNvPr>
          <p:cNvSpPr txBox="1"/>
          <p:nvPr/>
        </p:nvSpPr>
        <p:spPr>
          <a:xfrm>
            <a:off x="16160442" y="2232184"/>
            <a:ext cx="1846106"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Open field beneficiaries been assessed by the supervisory team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Obohia</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and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Ikwueke</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respectively.</a:t>
            </a:r>
          </a:p>
        </p:txBody>
      </p:sp>
      <p:sp>
        <p:nvSpPr>
          <p:cNvPr id="3" name="Rectangle 2">
            <a:extLst>
              <a:ext uri="{FF2B5EF4-FFF2-40B4-BE49-F238E27FC236}">
                <a16:creationId xmlns:a16="http://schemas.microsoft.com/office/drawing/2014/main" xmlns="" id="{4B5F9194-630D-A8ED-25C4-F1FA7C7B8E0F}"/>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Ukwa</a:t>
            </a: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East</a:t>
            </a:r>
          </a:p>
        </p:txBody>
      </p:sp>
    </p:spTree>
    <p:extLst>
      <p:ext uri="{BB962C8B-B14F-4D97-AF65-F5344CB8AC3E}">
        <p14:creationId xmlns:p14="http://schemas.microsoft.com/office/powerpoint/2010/main" val="756996144"/>
      </p:ext>
    </p:extLst>
  </p:cSld>
  <p:clrMapOvr>
    <a:masterClrMapping/>
  </p:clrMapOvr>
  <p:transition>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7021CC8-42A2-10BE-C865-3C7A075997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118" y="860411"/>
            <a:ext cx="4895255" cy="6527007"/>
          </a:xfrm>
        </p:spPr>
      </p:pic>
      <p:pic>
        <p:nvPicPr>
          <p:cNvPr id="7" name="Picture 6">
            <a:extLst>
              <a:ext uri="{FF2B5EF4-FFF2-40B4-BE49-F238E27FC236}">
                <a16:creationId xmlns:a16="http://schemas.microsoft.com/office/drawing/2014/main" xmlns="" id="{7DFDC211-D608-E98F-0BB3-54F62EEF0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405" y="3771901"/>
            <a:ext cx="3470765" cy="4627686"/>
          </a:xfrm>
          <a:prstGeom prst="rect">
            <a:avLst/>
          </a:prstGeom>
        </p:spPr>
      </p:pic>
      <p:pic>
        <p:nvPicPr>
          <p:cNvPr id="13" name="Picture 12">
            <a:extLst>
              <a:ext uri="{FF2B5EF4-FFF2-40B4-BE49-F238E27FC236}">
                <a16:creationId xmlns:a16="http://schemas.microsoft.com/office/drawing/2014/main" xmlns="" id="{835FCDC2-D534-9C7E-2C44-FD2202C3E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170" y="3771900"/>
            <a:ext cx="3000527" cy="4627685"/>
          </a:xfrm>
          <a:prstGeom prst="rect">
            <a:avLst/>
          </a:prstGeom>
        </p:spPr>
      </p:pic>
      <p:pic>
        <p:nvPicPr>
          <p:cNvPr id="15" name="Picture 14">
            <a:extLst>
              <a:ext uri="{FF2B5EF4-FFF2-40B4-BE49-F238E27FC236}">
                <a16:creationId xmlns:a16="http://schemas.microsoft.com/office/drawing/2014/main" xmlns="" id="{2FFC9769-F168-D22D-6A30-0C1986B3F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2388" y="2211306"/>
            <a:ext cx="3857624" cy="5143499"/>
          </a:xfrm>
          <a:prstGeom prst="rect">
            <a:avLst/>
          </a:prstGeom>
        </p:spPr>
      </p:pic>
      <p:sp>
        <p:nvSpPr>
          <p:cNvPr id="16" name="TextBox 15">
            <a:extLst>
              <a:ext uri="{FF2B5EF4-FFF2-40B4-BE49-F238E27FC236}">
                <a16:creationId xmlns:a16="http://schemas.microsoft.com/office/drawing/2014/main" xmlns="" id="{9578746C-BDD3-DA9C-80B7-5439DE4D6BCF}"/>
              </a:ext>
            </a:extLst>
          </p:cNvPr>
          <p:cNvSpPr txBox="1"/>
          <p:nvPr/>
        </p:nvSpPr>
        <p:spPr>
          <a:xfrm>
            <a:off x="689759" y="7354805"/>
            <a:ext cx="4297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with his birds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Uzuaku</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43CE4E90-2B43-735D-ABEB-FA1853085F64}"/>
              </a:ext>
            </a:extLst>
          </p:cNvPr>
          <p:cNvSpPr txBox="1"/>
          <p:nvPr/>
        </p:nvSpPr>
        <p:spPr>
          <a:xfrm>
            <a:off x="6230880" y="8426799"/>
            <a:ext cx="65128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(middle) with the supervisory team in her pepper farm</a:t>
            </a:r>
          </a:p>
        </p:txBody>
      </p:sp>
      <p:sp>
        <p:nvSpPr>
          <p:cNvPr id="18" name="TextBox 17">
            <a:extLst>
              <a:ext uri="{FF2B5EF4-FFF2-40B4-BE49-F238E27FC236}">
                <a16:creationId xmlns:a16="http://schemas.microsoft.com/office/drawing/2014/main" xmlns="" id="{27A554D5-2EC0-666B-C598-401B504B4990}"/>
              </a:ext>
            </a:extLst>
          </p:cNvPr>
          <p:cNvSpPr txBox="1"/>
          <p:nvPr/>
        </p:nvSpPr>
        <p:spPr>
          <a:xfrm>
            <a:off x="13345465" y="7354805"/>
            <a:ext cx="46914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beneficiary in his poultry farm</a:t>
            </a:r>
          </a:p>
        </p:txBody>
      </p:sp>
      <p:sp>
        <p:nvSpPr>
          <p:cNvPr id="3" name="Rectangle 2">
            <a:extLst>
              <a:ext uri="{FF2B5EF4-FFF2-40B4-BE49-F238E27FC236}">
                <a16:creationId xmlns:a16="http://schemas.microsoft.com/office/drawing/2014/main" xmlns="" id="{8C361300-6866-884D-294E-B2448524DDCA}"/>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Ukwa</a:t>
            </a: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West</a:t>
            </a:r>
          </a:p>
        </p:txBody>
      </p:sp>
    </p:spTree>
    <p:extLst>
      <p:ext uri="{BB962C8B-B14F-4D97-AF65-F5344CB8AC3E}">
        <p14:creationId xmlns:p14="http://schemas.microsoft.com/office/powerpoint/2010/main" val="2041530991"/>
      </p:ext>
    </p:extLst>
  </p:cSld>
  <p:clrMapOvr>
    <a:masterClrMapping/>
  </p:clrMapOvr>
  <p:transition spd="med">
    <p:cove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C13BE12-BF8D-0CEF-B7EA-D45ABB2A1E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394" y="812999"/>
            <a:ext cx="4035281" cy="5387027"/>
          </a:xfrm>
        </p:spPr>
      </p:pic>
      <p:sp>
        <p:nvSpPr>
          <p:cNvPr id="13" name="TextBox 12">
            <a:extLst>
              <a:ext uri="{FF2B5EF4-FFF2-40B4-BE49-F238E27FC236}">
                <a16:creationId xmlns:a16="http://schemas.microsoft.com/office/drawing/2014/main" xmlns="" id="{11A21589-F44B-A18B-69EE-5E244F179DF3}"/>
              </a:ext>
            </a:extLst>
          </p:cNvPr>
          <p:cNvSpPr txBox="1"/>
          <p:nvPr/>
        </p:nvSpPr>
        <p:spPr>
          <a:xfrm>
            <a:off x="5443" y="6166167"/>
            <a:ext cx="44043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posing in front of his poultry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Umuire</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5C0E2F08-5FFA-C895-55F3-87F8BB514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993" y="2240755"/>
            <a:ext cx="3623007" cy="5805489"/>
          </a:xfrm>
          <a:prstGeom prst="rect">
            <a:avLst/>
          </a:prstGeom>
        </p:spPr>
      </p:pic>
      <p:pic>
        <p:nvPicPr>
          <p:cNvPr id="9" name="Picture 8">
            <a:extLst>
              <a:ext uri="{FF2B5EF4-FFF2-40B4-BE49-F238E27FC236}">
                <a16:creationId xmlns:a16="http://schemas.microsoft.com/office/drawing/2014/main" xmlns="" id="{BA9F1BBC-CF5C-05AE-C798-7271DECA4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8197" y="807556"/>
            <a:ext cx="2777226" cy="5152815"/>
          </a:xfrm>
          <a:prstGeom prst="rect">
            <a:avLst/>
          </a:prstGeom>
        </p:spPr>
      </p:pic>
      <p:pic>
        <p:nvPicPr>
          <p:cNvPr id="11" name="Picture 10">
            <a:extLst>
              <a:ext uri="{FF2B5EF4-FFF2-40B4-BE49-F238E27FC236}">
                <a16:creationId xmlns:a16="http://schemas.microsoft.com/office/drawing/2014/main" xmlns="" id="{14061B7C-986D-035D-AF3F-F46E2850C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7817" y="807556"/>
            <a:ext cx="2896073" cy="5152815"/>
          </a:xfrm>
          <a:prstGeom prst="rect">
            <a:avLst/>
          </a:prstGeom>
        </p:spPr>
      </p:pic>
      <p:sp>
        <p:nvSpPr>
          <p:cNvPr id="12" name="TextBox 11">
            <a:extLst>
              <a:ext uri="{FF2B5EF4-FFF2-40B4-BE49-F238E27FC236}">
                <a16:creationId xmlns:a16="http://schemas.microsoft.com/office/drawing/2014/main" xmlns="" id="{EAC938F5-5BB1-3D02-9845-02A229AB3A1C}"/>
              </a:ext>
            </a:extLst>
          </p:cNvPr>
          <p:cNvSpPr txBox="1"/>
          <p:nvPr/>
        </p:nvSpPr>
        <p:spPr>
          <a:xfrm>
            <a:off x="4525120" y="8008144"/>
            <a:ext cx="33287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 open field beneficiary in his sweet potatoes' enterprise</a:t>
            </a:r>
          </a:p>
        </p:txBody>
      </p:sp>
      <p:sp>
        <p:nvSpPr>
          <p:cNvPr id="15" name="TextBox 14">
            <a:extLst>
              <a:ext uri="{FF2B5EF4-FFF2-40B4-BE49-F238E27FC236}">
                <a16:creationId xmlns:a16="http://schemas.microsoft.com/office/drawing/2014/main" xmlns="" id="{E19A0824-446D-5BC5-4F5E-4AC3F15F21F1}"/>
              </a:ext>
            </a:extLst>
          </p:cNvPr>
          <p:cNvSpPr txBox="1"/>
          <p:nvPr/>
        </p:nvSpPr>
        <p:spPr>
          <a:xfrm>
            <a:off x="12530847" y="5998507"/>
            <a:ext cx="55737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beneficiary in fishery enterprise </a:t>
            </a:r>
          </a:p>
        </p:txBody>
      </p:sp>
      <p:pic>
        <p:nvPicPr>
          <p:cNvPr id="3" name="Picture 2">
            <a:extLst>
              <a:ext uri="{FF2B5EF4-FFF2-40B4-BE49-F238E27FC236}">
                <a16:creationId xmlns:a16="http://schemas.microsoft.com/office/drawing/2014/main" xmlns="" id="{E622477C-F962-0633-0778-BF9413411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23692"/>
            <a:ext cx="3796832" cy="4271031"/>
          </a:xfrm>
          <a:prstGeom prst="rect">
            <a:avLst/>
          </a:prstGeom>
        </p:spPr>
      </p:pic>
      <p:sp>
        <p:nvSpPr>
          <p:cNvPr id="8" name="TextBox 7">
            <a:extLst>
              <a:ext uri="{FF2B5EF4-FFF2-40B4-BE49-F238E27FC236}">
                <a16:creationId xmlns:a16="http://schemas.microsoft.com/office/drawing/2014/main" xmlns="" id="{E14143A0-803F-C70C-6A85-32A0B783DE27}"/>
              </a:ext>
            </a:extLst>
          </p:cNvPr>
          <p:cNvSpPr txBox="1"/>
          <p:nvPr/>
        </p:nvSpPr>
        <p:spPr>
          <a:xfrm>
            <a:off x="8316512" y="4834524"/>
            <a:ext cx="36230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showing her fish pond filled with fish to the supervisory team</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xmlns="" id="{F6CE8542-6F5E-9601-7536-146B507C2C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2594" y="6183173"/>
            <a:ext cx="3892062" cy="2919047"/>
          </a:xfrm>
          <a:prstGeom prst="rect">
            <a:avLst/>
          </a:prstGeom>
        </p:spPr>
      </p:pic>
      <p:sp>
        <p:nvSpPr>
          <p:cNvPr id="17" name="TextBox 16">
            <a:extLst>
              <a:ext uri="{FF2B5EF4-FFF2-40B4-BE49-F238E27FC236}">
                <a16:creationId xmlns:a16="http://schemas.microsoft.com/office/drawing/2014/main" xmlns="" id="{DFFC8720-47FB-BA73-2C73-45A387C419C4}"/>
              </a:ext>
            </a:extLst>
          </p:cNvPr>
          <p:cNvSpPr txBox="1"/>
          <p:nvPr/>
        </p:nvSpPr>
        <p:spPr>
          <a:xfrm>
            <a:off x="8690807" y="9112040"/>
            <a:ext cx="32487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value addition beneficiary, processing unripe plantain into flour</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xmlns="" id="{58B3D6AB-F930-2A15-3FF7-D8A9751C2A6A}"/>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Umuahia North</a:t>
            </a:r>
          </a:p>
        </p:txBody>
      </p:sp>
    </p:spTree>
    <p:extLst>
      <p:ext uri="{BB962C8B-B14F-4D97-AF65-F5344CB8AC3E}">
        <p14:creationId xmlns:p14="http://schemas.microsoft.com/office/powerpoint/2010/main" val="2285385990"/>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67C4F06-2FFD-AB96-0C1F-9CD55F5725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398346" y="342452"/>
            <a:ext cx="4480614" cy="5314950"/>
          </a:xfrm>
        </p:spPr>
      </p:pic>
      <p:sp>
        <p:nvSpPr>
          <p:cNvPr id="18" name="TextBox 17">
            <a:extLst>
              <a:ext uri="{FF2B5EF4-FFF2-40B4-BE49-F238E27FC236}">
                <a16:creationId xmlns:a16="http://schemas.microsoft.com/office/drawing/2014/main" xmlns="" id="{AFB4FDDC-BEE3-496D-C528-0F99249BAE91}"/>
              </a:ext>
            </a:extLst>
          </p:cNvPr>
          <p:cNvSpPr txBox="1"/>
          <p:nvPr/>
        </p:nvSpPr>
        <p:spPr>
          <a:xfrm>
            <a:off x="312526" y="7131007"/>
            <a:ext cx="89740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with a well constructed pond with robust and  healthy fish in Amakama</a:t>
            </a:r>
          </a:p>
        </p:txBody>
      </p:sp>
      <p:pic>
        <p:nvPicPr>
          <p:cNvPr id="4" name="Picture 3">
            <a:extLst>
              <a:ext uri="{FF2B5EF4-FFF2-40B4-BE49-F238E27FC236}">
                <a16:creationId xmlns:a16="http://schemas.microsoft.com/office/drawing/2014/main" xmlns="" id="{95494494-655E-8DF2-5B73-1961AFB77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4403" y="342452"/>
            <a:ext cx="3936212" cy="5248281"/>
          </a:xfrm>
          <a:prstGeom prst="rect">
            <a:avLst/>
          </a:prstGeom>
        </p:spPr>
      </p:pic>
      <p:pic>
        <p:nvPicPr>
          <p:cNvPr id="6" name="Picture 5">
            <a:extLst>
              <a:ext uri="{FF2B5EF4-FFF2-40B4-BE49-F238E27FC236}">
                <a16:creationId xmlns:a16="http://schemas.microsoft.com/office/drawing/2014/main" xmlns="" id="{D9603CDD-959D-68AF-0717-8FC61B7F5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6845" y="876300"/>
            <a:ext cx="4654868" cy="6206490"/>
          </a:xfrm>
          <a:prstGeom prst="rect">
            <a:avLst/>
          </a:prstGeom>
        </p:spPr>
      </p:pic>
      <p:pic>
        <p:nvPicPr>
          <p:cNvPr id="11" name="Picture 10">
            <a:extLst>
              <a:ext uri="{FF2B5EF4-FFF2-40B4-BE49-F238E27FC236}">
                <a16:creationId xmlns:a16="http://schemas.microsoft.com/office/drawing/2014/main" xmlns="" id="{A78A1CE0-1E7E-8CAD-4690-D59CF956A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712" y="876300"/>
            <a:ext cx="4384835" cy="6206490"/>
          </a:xfrm>
          <a:prstGeom prst="rect">
            <a:avLst/>
          </a:prstGeom>
        </p:spPr>
      </p:pic>
      <p:sp>
        <p:nvSpPr>
          <p:cNvPr id="13" name="TextBox 12">
            <a:extLst>
              <a:ext uri="{FF2B5EF4-FFF2-40B4-BE49-F238E27FC236}">
                <a16:creationId xmlns:a16="http://schemas.microsoft.com/office/drawing/2014/main" xmlns="" id="{469AAED6-76CF-D230-8A19-A5BE9E0AD083}"/>
              </a:ext>
            </a:extLst>
          </p:cNvPr>
          <p:cNvSpPr txBox="1"/>
          <p:nvPr/>
        </p:nvSpPr>
        <p:spPr>
          <a:xfrm>
            <a:off x="13884403" y="5590733"/>
            <a:ext cx="393621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Pig farmer with over 50 piglets in Umuahia</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xmlns="" id="{4CB2582E-00F8-D24C-3653-19963069516D}"/>
              </a:ext>
            </a:extLst>
          </p:cNvPr>
          <p:cNvSpPr txBox="1"/>
          <p:nvPr/>
        </p:nvSpPr>
        <p:spPr>
          <a:xfrm>
            <a:off x="9716433" y="5661151"/>
            <a:ext cx="416252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Poultry farm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Ubakala</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xmlns="" id="{727013DA-2386-AC0D-33DC-734A844AD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433" y="6844657"/>
            <a:ext cx="5158791" cy="3200848"/>
          </a:xfrm>
          <a:prstGeom prst="rect">
            <a:avLst/>
          </a:prstGeom>
        </p:spPr>
      </p:pic>
      <p:sp>
        <p:nvSpPr>
          <p:cNvPr id="19" name="TextBox 18">
            <a:extLst>
              <a:ext uri="{FF2B5EF4-FFF2-40B4-BE49-F238E27FC236}">
                <a16:creationId xmlns:a16="http://schemas.microsoft.com/office/drawing/2014/main" xmlns="" id="{2F4A2056-1A68-3F58-72F8-D0F03173C38C}"/>
              </a:ext>
            </a:extLst>
          </p:cNvPr>
          <p:cNvSpPr txBox="1"/>
          <p:nvPr/>
        </p:nvSpPr>
        <p:spPr>
          <a:xfrm>
            <a:off x="14875224" y="8724900"/>
            <a:ext cx="3388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pig farmer (in black shirt) with the supervisory team </a:t>
            </a:r>
          </a:p>
        </p:txBody>
      </p:sp>
      <p:sp>
        <p:nvSpPr>
          <p:cNvPr id="3" name="Rectangle 2">
            <a:extLst>
              <a:ext uri="{FF2B5EF4-FFF2-40B4-BE49-F238E27FC236}">
                <a16:creationId xmlns:a16="http://schemas.microsoft.com/office/drawing/2014/main" xmlns="" id="{0647DB30-27F2-7FB4-4D81-2CBF9D96F2D4}"/>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Umuahia South</a:t>
            </a:r>
          </a:p>
        </p:txBody>
      </p:sp>
    </p:spTree>
    <p:extLst>
      <p:ext uri="{BB962C8B-B14F-4D97-AF65-F5344CB8AC3E}">
        <p14:creationId xmlns:p14="http://schemas.microsoft.com/office/powerpoint/2010/main" val="301816444"/>
      </p:ext>
    </p:extLst>
  </p:cSld>
  <p:clrMapOvr>
    <a:masterClrMapping/>
  </p:clrMapOvr>
  <p:transition spd="med">
    <p:cove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alpha val="68000"/>
          </a:srgb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12B843-9D08-B56E-8247-AA6474DC1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94" y="4145747"/>
            <a:ext cx="4928550" cy="3086436"/>
          </a:xfrm>
        </p:spPr>
      </p:pic>
      <p:pic>
        <p:nvPicPr>
          <p:cNvPr id="7" name="Picture 6">
            <a:extLst>
              <a:ext uri="{FF2B5EF4-FFF2-40B4-BE49-F238E27FC236}">
                <a16:creationId xmlns:a16="http://schemas.microsoft.com/office/drawing/2014/main" xmlns="" id="{0E08A482-FCF8-B199-DD69-6A4057274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676" y="926843"/>
            <a:ext cx="2450868" cy="3204764"/>
          </a:xfrm>
          <a:prstGeom prst="rect">
            <a:avLst/>
          </a:prstGeom>
        </p:spPr>
      </p:pic>
      <p:sp>
        <p:nvSpPr>
          <p:cNvPr id="8" name="TextBox 7">
            <a:extLst>
              <a:ext uri="{FF2B5EF4-FFF2-40B4-BE49-F238E27FC236}">
                <a16:creationId xmlns:a16="http://schemas.microsoft.com/office/drawing/2014/main" xmlns="" id="{CD8928CC-7A50-A76B-F2F1-5C3C665DFD05}"/>
              </a:ext>
            </a:extLst>
          </p:cNvPr>
          <p:cNvSpPr txBox="1"/>
          <p:nvPr/>
        </p:nvSpPr>
        <p:spPr>
          <a:xfrm>
            <a:off x="231956" y="7232183"/>
            <a:ext cx="44253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beneficiary from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Umunneochi</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showing his cassava processing enterprise located in </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Umudike</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Umuahia</a:t>
            </a:r>
          </a:p>
        </p:txBody>
      </p:sp>
      <p:pic>
        <p:nvPicPr>
          <p:cNvPr id="4" name="Picture 3">
            <a:extLst>
              <a:ext uri="{FF2B5EF4-FFF2-40B4-BE49-F238E27FC236}">
                <a16:creationId xmlns:a16="http://schemas.microsoft.com/office/drawing/2014/main" xmlns="" id="{4A961FF8-A4D5-B777-F4D2-8C31C08EB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21" y="1862329"/>
            <a:ext cx="3487121" cy="4686302"/>
          </a:xfrm>
          <a:prstGeom prst="rect">
            <a:avLst/>
          </a:prstGeom>
        </p:spPr>
      </p:pic>
      <p:pic>
        <p:nvPicPr>
          <p:cNvPr id="9" name="Picture 8">
            <a:extLst>
              <a:ext uri="{FF2B5EF4-FFF2-40B4-BE49-F238E27FC236}">
                <a16:creationId xmlns:a16="http://schemas.microsoft.com/office/drawing/2014/main" xmlns="" id="{F5B141FF-B149-51FE-BAA1-BFA454B7C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765" y="1899833"/>
            <a:ext cx="2510355" cy="4686302"/>
          </a:xfrm>
          <a:prstGeom prst="rect">
            <a:avLst/>
          </a:prstGeom>
        </p:spPr>
      </p:pic>
      <p:pic>
        <p:nvPicPr>
          <p:cNvPr id="11" name="Picture 10">
            <a:extLst>
              <a:ext uri="{FF2B5EF4-FFF2-40B4-BE49-F238E27FC236}">
                <a16:creationId xmlns:a16="http://schemas.microsoft.com/office/drawing/2014/main" xmlns="" id="{BA1307B6-21F5-FD54-2D97-F7C44350A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2796" y="495999"/>
            <a:ext cx="4026528" cy="5368704"/>
          </a:xfrm>
          <a:prstGeom prst="rect">
            <a:avLst/>
          </a:prstGeom>
        </p:spPr>
      </p:pic>
      <p:pic>
        <p:nvPicPr>
          <p:cNvPr id="13" name="Picture 12">
            <a:extLst>
              <a:ext uri="{FF2B5EF4-FFF2-40B4-BE49-F238E27FC236}">
                <a16:creationId xmlns:a16="http://schemas.microsoft.com/office/drawing/2014/main" xmlns="" id="{60E8CF0B-4D46-6E8E-FFBC-38479B180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5982" y="6019036"/>
            <a:ext cx="3727146" cy="4233933"/>
          </a:xfrm>
          <a:prstGeom prst="rect">
            <a:avLst/>
          </a:prstGeom>
        </p:spPr>
      </p:pic>
      <p:sp>
        <p:nvSpPr>
          <p:cNvPr id="15" name="TextBox 14">
            <a:extLst>
              <a:ext uri="{FF2B5EF4-FFF2-40B4-BE49-F238E27FC236}">
                <a16:creationId xmlns:a16="http://schemas.microsoft.com/office/drawing/2014/main" xmlns="" id="{6E662CB8-FC68-9CED-C975-671F62131D44}"/>
              </a:ext>
            </a:extLst>
          </p:cNvPr>
          <p:cNvSpPr txBox="1"/>
          <p:nvPr/>
        </p:nvSpPr>
        <p:spPr>
          <a:xfrm>
            <a:off x="5307765" y="6585852"/>
            <a:ext cx="59126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 open field beneficiary with the supervisory team in his cassava/maize/yam farm</a:t>
            </a:r>
          </a:p>
        </p:txBody>
      </p:sp>
      <p:sp>
        <p:nvSpPr>
          <p:cNvPr id="16" name="TextBox 15">
            <a:extLst>
              <a:ext uri="{FF2B5EF4-FFF2-40B4-BE49-F238E27FC236}">
                <a16:creationId xmlns:a16="http://schemas.microsoft.com/office/drawing/2014/main" xmlns="" id="{717D4BAC-DFDB-86B8-89C6-AFE1B66651F7}"/>
              </a:ext>
            </a:extLst>
          </p:cNvPr>
          <p:cNvSpPr txBox="1"/>
          <p:nvPr/>
        </p:nvSpPr>
        <p:spPr>
          <a:xfrm>
            <a:off x="15668438" y="3180351"/>
            <a:ext cx="27717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Another open field beneficiary (white top) with the team</a:t>
            </a:r>
          </a:p>
        </p:txBody>
      </p:sp>
      <p:sp>
        <p:nvSpPr>
          <p:cNvPr id="17" name="TextBox 16">
            <a:extLst>
              <a:ext uri="{FF2B5EF4-FFF2-40B4-BE49-F238E27FC236}">
                <a16:creationId xmlns:a16="http://schemas.microsoft.com/office/drawing/2014/main" xmlns="" id="{BF50958A-EC72-9014-CDFF-5810EE207891}"/>
              </a:ext>
            </a:extLst>
          </p:cNvPr>
          <p:cNvSpPr txBox="1"/>
          <p:nvPr/>
        </p:nvSpPr>
        <p:spPr>
          <a:xfrm>
            <a:off x="15363128" y="8877300"/>
            <a:ext cx="28884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 poultry farmer (layers) beneficiary (Green top)  </a:t>
            </a:r>
          </a:p>
        </p:txBody>
      </p:sp>
      <p:pic>
        <p:nvPicPr>
          <p:cNvPr id="6" name="Picture 5">
            <a:extLst>
              <a:ext uri="{FF2B5EF4-FFF2-40B4-BE49-F238E27FC236}">
                <a16:creationId xmlns:a16="http://schemas.microsoft.com/office/drawing/2014/main" xmlns="" id="{11AA1620-FD64-F5B0-55CA-34F662F9E3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046" y="926843"/>
            <a:ext cx="2429747" cy="3243668"/>
          </a:xfrm>
          <a:prstGeom prst="rect">
            <a:avLst/>
          </a:prstGeom>
        </p:spPr>
      </p:pic>
      <p:sp>
        <p:nvSpPr>
          <p:cNvPr id="3" name="Rectangle 2">
            <a:extLst>
              <a:ext uri="{FF2B5EF4-FFF2-40B4-BE49-F238E27FC236}">
                <a16:creationId xmlns:a16="http://schemas.microsoft.com/office/drawing/2014/main" xmlns="" id="{08986FB4-2737-8C6D-2D21-9689BC0051C0}"/>
              </a:ext>
            </a:extLst>
          </p:cNvPr>
          <p:cNvSpPr/>
          <p:nvPr/>
        </p:nvSpPr>
        <p:spPr>
          <a:xfrm>
            <a:off x="27214" y="114300"/>
            <a:ext cx="3738489" cy="409392"/>
          </a:xfrm>
          <a:prstGeom prst="rect">
            <a:avLst/>
          </a:prstGeom>
          <a:solidFill>
            <a:srgbClr val="14604A"/>
          </a:soli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Umunneochi</a:t>
            </a:r>
            <a:endPar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6922553"/>
      </p:ext>
    </p:extLst>
  </p:cSld>
  <p:clrMapOvr>
    <a:masterClrMapping/>
  </p:clrMapOvr>
  <p:transition spd="med">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BD146A-879C-A0DC-7A0C-2E7729C4D125}"/>
              </a:ext>
            </a:extLst>
          </p:cNvPr>
          <p:cNvSpPr>
            <a:spLocks noGrp="1"/>
          </p:cNvSpPr>
          <p:nvPr>
            <p:ph sz="quarter" idx="10"/>
          </p:nvPr>
        </p:nvSpPr>
        <p:spPr>
          <a:xfrm>
            <a:off x="6925456" y="719528"/>
            <a:ext cx="11212642" cy="5681272"/>
          </a:xfrm>
        </p:spPr>
        <p:txBody>
          <a:bodyPr>
            <a:noAutofit/>
          </a:bodyPr>
          <a:lstStyle/>
          <a:p>
            <a:pPr lvl="0" algn="just"/>
            <a:r>
              <a:rPr lang="en-US" sz="2400" b="1" noProof="0" dirty="0"/>
              <a:t>In a bid to promote economic prosperity through focused job creation and youth empowerment in agriculture, His Excellency, the Executive Governor of Abia State, Dr. Alex Chioma Otti (OFR) initiated the training of three hundred and two (302) Abia youths on various components of agriculture at CSS farms, </a:t>
            </a:r>
            <a:r>
              <a:rPr lang="en-US" sz="2400" b="1" noProof="0" dirty="0" smtClean="0"/>
              <a:t>Nasarawa State. </a:t>
            </a:r>
            <a:r>
              <a:rPr lang="en-US" sz="2400" b="1" dirty="0" smtClean="0"/>
              <a:t>Selection was based on a mix of criteria:</a:t>
            </a:r>
          </a:p>
          <a:p>
            <a:pPr lvl="1" algn="just"/>
            <a:r>
              <a:rPr lang="en-US" b="1" noProof="0" dirty="0" smtClean="0"/>
              <a:t>-	184 from the 184 wards – Abia Arise</a:t>
            </a:r>
          </a:p>
          <a:p>
            <a:pPr lvl="1" algn="just"/>
            <a:r>
              <a:rPr lang="en-US" b="1" dirty="0" smtClean="0"/>
              <a:t>-	17 from Mayors</a:t>
            </a:r>
          </a:p>
          <a:p>
            <a:pPr lvl="1" algn="just"/>
            <a:r>
              <a:rPr lang="en-US" b="1" noProof="0" dirty="0" smtClean="0"/>
              <a:t>- 	2 from ADP</a:t>
            </a:r>
          </a:p>
          <a:p>
            <a:pPr lvl="1" algn="just"/>
            <a:r>
              <a:rPr lang="en-US" b="1" dirty="0" smtClean="0"/>
              <a:t>- 	64 from Fed and State House members</a:t>
            </a:r>
          </a:p>
          <a:p>
            <a:pPr lvl="1" algn="just"/>
            <a:r>
              <a:rPr lang="en-US" b="1" dirty="0" smtClean="0"/>
              <a:t>-	35 Executive Discretion </a:t>
            </a:r>
            <a:endParaRPr lang="en-US" b="1" noProof="0" dirty="0"/>
          </a:p>
          <a:p>
            <a:pPr lvl="0" algn="just"/>
            <a:r>
              <a:rPr lang="en-US" sz="2400" b="1" noProof="0" dirty="0"/>
              <a:t>Two hundred and ninety-eight (298) of these youths </a:t>
            </a:r>
            <a:r>
              <a:rPr lang="en-US" sz="2400" b="1" noProof="0" dirty="0" smtClean="0"/>
              <a:t>who presented business plans were </a:t>
            </a:r>
            <a:r>
              <a:rPr lang="en-US" sz="2400" b="1" noProof="0" dirty="0"/>
              <a:t>duly empowered to implement what they were trained on through the disbursement of interest-free loans totaling </a:t>
            </a:r>
            <a:r>
              <a:rPr lang="en-US" sz="2400" b="1" strike="dblStrike" noProof="0" dirty="0"/>
              <a:t>N</a:t>
            </a:r>
            <a:r>
              <a:rPr lang="en-US" sz="2400" b="1" noProof="0" dirty="0"/>
              <a:t>576.7m.</a:t>
            </a:r>
          </a:p>
        </p:txBody>
      </p:sp>
      <p:sp>
        <p:nvSpPr>
          <p:cNvPr id="6" name="Content Placeholder 5">
            <a:extLst>
              <a:ext uri="{FF2B5EF4-FFF2-40B4-BE49-F238E27FC236}">
                <a16:creationId xmlns:a16="http://schemas.microsoft.com/office/drawing/2014/main" xmlns="" id="{FCAFDB5C-106E-88F6-9353-25362AF2CB86}"/>
              </a:ext>
            </a:extLst>
          </p:cNvPr>
          <p:cNvSpPr>
            <a:spLocks noGrp="1"/>
          </p:cNvSpPr>
          <p:nvPr>
            <p:ph sz="quarter" idx="11"/>
          </p:nvPr>
        </p:nvSpPr>
        <p:spPr>
          <a:xfrm>
            <a:off x="7105587" y="7270229"/>
            <a:ext cx="11032511" cy="2925593"/>
          </a:xfrm>
        </p:spPr>
        <p:txBody>
          <a:bodyPr>
            <a:normAutofit lnSpcReduction="10000"/>
          </a:bodyPr>
          <a:lstStyle/>
          <a:p>
            <a:pPr algn="just"/>
            <a:r>
              <a:rPr lang="en-US" sz="2400" b="1" noProof="0" dirty="0" smtClean="0"/>
              <a:t>A </a:t>
            </a:r>
            <a:r>
              <a:rPr lang="en-US" sz="2400" b="1" noProof="0" dirty="0"/>
              <a:t>five-man committee was formed by the Honorable Commissioner of Agriculture, to conduct a supervision exercise to assess the level of implementation of the programme in 184 wards of the state from March, 2025 – June, 2025. </a:t>
            </a:r>
          </a:p>
          <a:p>
            <a:pPr algn="just"/>
            <a:r>
              <a:rPr lang="en-US" sz="2400" b="1" noProof="0" dirty="0" smtClean="0"/>
              <a:t>A </a:t>
            </a:r>
            <a:r>
              <a:rPr lang="en-US" sz="2400" b="1" noProof="0" dirty="0"/>
              <a:t>state-wide supervision exercise was conducted to determine the level of implementation and compliance on the part of the beneficiaries.</a:t>
            </a:r>
          </a:p>
        </p:txBody>
      </p:sp>
      <p:pic>
        <p:nvPicPr>
          <p:cNvPr id="5" name="Picture 4">
            <a:extLst>
              <a:ext uri="{FF2B5EF4-FFF2-40B4-BE49-F238E27FC236}">
                <a16:creationId xmlns:a16="http://schemas.microsoft.com/office/drawing/2014/main" xmlns="" id="{A314CD09-9333-A34F-41ED-07972407B0AD}"/>
              </a:ext>
            </a:extLst>
          </p:cNvPr>
          <p:cNvPicPr>
            <a:picLocks noChangeAspect="1"/>
          </p:cNvPicPr>
          <p:nvPr/>
        </p:nvPicPr>
        <p:blipFill>
          <a:blip r:embed="rId3"/>
          <a:stretch>
            <a:fillRect/>
          </a:stretch>
        </p:blipFill>
        <p:spPr>
          <a:xfrm>
            <a:off x="559761" y="1888854"/>
            <a:ext cx="5871019" cy="6570251"/>
          </a:xfrm>
          <a:prstGeom prst="rect">
            <a:avLst/>
          </a:prstGeom>
        </p:spPr>
      </p:pic>
      <p:sp>
        <p:nvSpPr>
          <p:cNvPr id="9" name="Footer Placeholder 134">
            <a:extLst>
              <a:ext uri="{FF2B5EF4-FFF2-40B4-BE49-F238E27FC236}">
                <a16:creationId xmlns:a16="http://schemas.microsoft.com/office/drawing/2014/main" xmlns="" id="{72B4F509-3084-BC38-68EB-826C2E33DC30}"/>
              </a:ext>
            </a:extLst>
          </p:cNvPr>
          <p:cNvSpPr txBox="1">
            <a:spLocks/>
          </p:cNvSpPr>
          <p:nvPr/>
        </p:nvSpPr>
        <p:spPr>
          <a:xfrm>
            <a:off x="677271" y="9733929"/>
            <a:ext cx="12966480" cy="362493"/>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1350" b="1"/>
              <a:t>Abia State CSS Farms Project Initiative</a:t>
            </a:r>
            <a:endParaRPr lang="en-NG" sz="1350" b="1" dirty="0"/>
          </a:p>
        </p:txBody>
      </p:sp>
      <p:sp>
        <p:nvSpPr>
          <p:cNvPr id="10" name="Slide Number Placeholder 135">
            <a:extLst>
              <a:ext uri="{FF2B5EF4-FFF2-40B4-BE49-F238E27FC236}">
                <a16:creationId xmlns:a16="http://schemas.microsoft.com/office/drawing/2014/main" xmlns="" id="{D1AFB6DF-D489-0075-203F-2D135FD1D08D}"/>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a:t>
            </a:fld>
            <a:endParaRPr lang="en-US" sz="1350" b="1" dirty="0"/>
          </a:p>
        </p:txBody>
      </p:sp>
    </p:spTree>
    <p:extLst>
      <p:ext uri="{BB962C8B-B14F-4D97-AF65-F5344CB8AC3E}">
        <p14:creationId xmlns:p14="http://schemas.microsoft.com/office/powerpoint/2010/main" val="3117802180"/>
      </p:ext>
    </p:extLst>
  </p:cSld>
  <p:clrMapOvr>
    <a:masterClrMapping/>
  </p:clrMapOvr>
  <mc:AlternateContent xmlns:mc="http://schemas.openxmlformats.org/markup-compatibility/2006" xmlns:p14="http://schemas.microsoft.com/office/powerpoint/2010/main">
    <mc:Choice Requires="p14">
      <p:transition spd="med">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C9B35F-4C30-F7C6-A5F7-EABCABF15340}"/>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36FD5784-A1A3-DB9B-8319-C4E50B05F144}"/>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9C0F1DE0-12A1-E79C-8014-BB4FF5DB020A}"/>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30</a:t>
            </a:fld>
            <a:endParaRPr lang="en-US" sz="1350" b="1" dirty="0"/>
          </a:p>
        </p:txBody>
      </p:sp>
      <p:graphicFrame>
        <p:nvGraphicFramePr>
          <p:cNvPr id="10" name="Table 9">
            <a:extLst>
              <a:ext uri="{FF2B5EF4-FFF2-40B4-BE49-F238E27FC236}">
                <a16:creationId xmlns:a16="http://schemas.microsoft.com/office/drawing/2014/main" xmlns="" id="{70151AB8-FA5B-F192-4DFE-2F0C99ABC43B}"/>
              </a:ext>
            </a:extLst>
          </p:cNvPr>
          <p:cNvGraphicFramePr>
            <a:graphicFrameLocks noGrp="1"/>
          </p:cNvGraphicFramePr>
          <p:nvPr>
            <p:extLst>
              <p:ext uri="{D42A27DB-BD31-4B8C-83A1-F6EECF244321}">
                <p14:modId xmlns:p14="http://schemas.microsoft.com/office/powerpoint/2010/main" val="2727913745"/>
              </p:ext>
            </p:extLst>
          </p:nvPr>
        </p:nvGraphicFramePr>
        <p:xfrm>
          <a:off x="905718" y="1242060"/>
          <a:ext cx="16239281" cy="8229600"/>
        </p:xfrm>
        <a:graphic>
          <a:graphicData uri="http://schemas.openxmlformats.org/drawingml/2006/table">
            <a:tbl>
              <a:tblPr firstRow="1" firstCol="1" bandRow="1"/>
              <a:tblGrid>
                <a:gridCol w="791697">
                  <a:extLst>
                    <a:ext uri="{9D8B030D-6E8A-4147-A177-3AD203B41FA5}">
                      <a16:colId xmlns:a16="http://schemas.microsoft.com/office/drawing/2014/main" xmlns="" val="1187989222"/>
                    </a:ext>
                  </a:extLst>
                </a:gridCol>
                <a:gridCol w="3996484">
                  <a:extLst>
                    <a:ext uri="{9D8B030D-6E8A-4147-A177-3AD203B41FA5}">
                      <a16:colId xmlns:a16="http://schemas.microsoft.com/office/drawing/2014/main" xmlns="" val="2505069762"/>
                    </a:ext>
                  </a:extLst>
                </a:gridCol>
                <a:gridCol w="2368757">
                  <a:extLst>
                    <a:ext uri="{9D8B030D-6E8A-4147-A177-3AD203B41FA5}">
                      <a16:colId xmlns:a16="http://schemas.microsoft.com/office/drawing/2014/main" xmlns="" val="3132472289"/>
                    </a:ext>
                  </a:extLst>
                </a:gridCol>
                <a:gridCol w="2368757">
                  <a:extLst>
                    <a:ext uri="{9D8B030D-6E8A-4147-A177-3AD203B41FA5}">
                      <a16:colId xmlns:a16="http://schemas.microsoft.com/office/drawing/2014/main" xmlns="" val="263061221"/>
                    </a:ext>
                  </a:extLst>
                </a:gridCol>
                <a:gridCol w="3356793">
                  <a:extLst>
                    <a:ext uri="{9D8B030D-6E8A-4147-A177-3AD203B41FA5}">
                      <a16:colId xmlns:a16="http://schemas.microsoft.com/office/drawing/2014/main" xmlns="" val="1570173389"/>
                    </a:ext>
                  </a:extLst>
                </a:gridCol>
                <a:gridCol w="3356793">
                  <a:extLst>
                    <a:ext uri="{9D8B030D-6E8A-4147-A177-3AD203B41FA5}">
                      <a16:colId xmlns:a16="http://schemas.microsoft.com/office/drawing/2014/main" xmlns="" val="2320637411"/>
                    </a:ext>
                  </a:extLst>
                </a:gridCol>
              </a:tblGrid>
              <a:tr h="22860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S/N</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Name of Beneficiaries</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Phone No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LGA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Enterprise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Address</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984277833"/>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1</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Njoku Stanley </a:t>
                      </a:r>
                    </a:p>
                    <a:p>
                      <a:pPr marL="0" marR="0">
                        <a:lnSpc>
                          <a:spcPct val="100000"/>
                        </a:lnSpc>
                        <a:spcAft>
                          <a:spcPts val="0"/>
                        </a:spcAft>
                        <a:buNone/>
                      </a:pPr>
                      <a:r>
                        <a:rPr lang="en-US" sz="2000" kern="100" dirty="0" err="1">
                          <a:effectLst/>
                          <a:latin typeface="Century Gothic" panose="020B0502020202020204" pitchFamily="34" charset="0"/>
                        </a:rPr>
                        <a:t>Ogburubi</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08039519252</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Aba North</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Poultry</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Ogbor</a:t>
                      </a:r>
                      <a:r>
                        <a:rPr lang="en-US" sz="2000" kern="100" dirty="0">
                          <a:effectLst/>
                          <a:latin typeface="Century Gothic" panose="020B0502020202020204" pitchFamily="34" charset="0"/>
                        </a:rPr>
                        <a:t>/</a:t>
                      </a:r>
                      <a:r>
                        <a:rPr lang="en-US" sz="2000" kern="100" dirty="0" err="1">
                          <a:effectLst/>
                          <a:latin typeface="Century Gothic" panose="020B0502020202020204" pitchFamily="34" charset="0"/>
                        </a:rPr>
                        <a:t>Ogbor</a:t>
                      </a:r>
                      <a:r>
                        <a:rPr lang="en-US" sz="2000" kern="100" dirty="0">
                          <a:effectLst/>
                          <a:latin typeface="Century Gothic" panose="020B0502020202020204" pitchFamily="34" charset="0"/>
                        </a:rPr>
                        <a:t> II Ward 11</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443529585"/>
                  </a:ext>
                </a:extLst>
              </a:tr>
              <a:tr h="15938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2</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Precious </a:t>
                      </a:r>
                      <a:r>
                        <a:rPr lang="en-US" sz="2000" kern="100" dirty="0" err="1">
                          <a:effectLst/>
                          <a:latin typeface="Century Gothic" panose="020B0502020202020204" pitchFamily="34" charset="0"/>
                        </a:rPr>
                        <a:t>Ugoeze</a:t>
                      </a: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a:effectLst/>
                          <a:latin typeface="Century Gothic" panose="020B0502020202020204" pitchFamily="34" charset="0"/>
                        </a:rPr>
                        <a:t>Agua</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08065219840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Osisioma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Poultry</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gn="just">
                        <a:lnSpc>
                          <a:spcPct val="100000"/>
                        </a:lnSpc>
                        <a:spcAft>
                          <a:spcPts val="0"/>
                        </a:spcAft>
                        <a:buNone/>
                      </a:pPr>
                      <a:r>
                        <a:rPr lang="en-US" sz="2000" kern="100">
                          <a:effectLst/>
                          <a:latin typeface="Century Gothic" panose="020B0502020202020204" pitchFamily="34" charset="0"/>
                        </a:rPr>
                        <a:t>Umumgbede</a:t>
                      </a:r>
                      <a:endParaRPr lang="en-NG" sz="2000" kern="100">
                        <a:effectLst/>
                        <a:latin typeface="Century Gothic" panose="020B0502020202020204" pitchFamily="34" charset="0"/>
                      </a:endParaRPr>
                    </a:p>
                    <a:p>
                      <a:pPr marL="0" marR="0" algn="just">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621579400"/>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3</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Ehumadu</a:t>
                      </a:r>
                      <a:r>
                        <a:rPr lang="en-US" sz="2000" kern="100" dirty="0">
                          <a:effectLst/>
                          <a:latin typeface="Century Gothic" panose="020B0502020202020204" pitchFamily="34" charset="0"/>
                        </a:rPr>
                        <a:t> Bertha </a:t>
                      </a:r>
                    </a:p>
                    <a:p>
                      <a:pPr marL="0" marR="0">
                        <a:lnSpc>
                          <a:spcPct val="100000"/>
                        </a:lnSpc>
                        <a:spcAft>
                          <a:spcPts val="0"/>
                        </a:spcAft>
                        <a:buNone/>
                      </a:pPr>
                      <a:r>
                        <a:rPr lang="en-US" sz="2000" kern="100" dirty="0" err="1">
                          <a:effectLst/>
                          <a:latin typeface="Century Gothic" panose="020B0502020202020204" pitchFamily="34" charset="0"/>
                        </a:rPr>
                        <a:t>Eziuche</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08036134625</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Osisioma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Value Addition</a:t>
                      </a:r>
                      <a:endParaRPr lang="en-NG" sz="2000" kern="100" dirty="0">
                        <a:effectLst/>
                        <a:latin typeface="Century Gothic" panose="020B0502020202020204" pitchFamily="34" charset="0"/>
                      </a:endParaRPr>
                    </a:p>
                    <a:p>
                      <a:pPr marL="0" marR="0" algn="l">
                        <a:lnSpc>
                          <a:spcPct val="100000"/>
                        </a:lnSpc>
                        <a:spcAft>
                          <a:spcPts val="0"/>
                        </a:spcAft>
                        <a:buNone/>
                      </a:pPr>
                      <a:r>
                        <a:rPr lang="en-US" sz="2000" kern="100" dirty="0">
                          <a:effectLst/>
                          <a:latin typeface="Century Gothic" panose="020B0502020202020204" pitchFamily="34" charset="0"/>
                        </a:rPr>
                        <a:t>(Poultry feed production)</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Umuocham</a:t>
                      </a:r>
                      <a:r>
                        <a:rPr lang="en-US" sz="2000" kern="100" dirty="0">
                          <a:effectLst/>
                          <a:latin typeface="Century Gothic" panose="020B0502020202020204" pitchFamily="34" charset="0"/>
                        </a:rPr>
                        <a:t>/</a:t>
                      </a:r>
                      <a:r>
                        <a:rPr lang="en-US" sz="2000" kern="100" dirty="0" err="1">
                          <a:effectLst/>
                          <a:latin typeface="Century Gothic" panose="020B0502020202020204" pitchFamily="34" charset="0"/>
                        </a:rPr>
                        <a:t>Osisioma</a:t>
                      </a:r>
                      <a:r>
                        <a:rPr lang="en-US" sz="2000" kern="100" dirty="0">
                          <a:effectLst/>
                          <a:latin typeface="Century Gothic" panose="020B0502020202020204" pitchFamily="34" charset="0"/>
                        </a:rPr>
                        <a:t> ward 3</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3435728493"/>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4</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Ejike Tochukwu U.</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gn="just">
                        <a:lnSpc>
                          <a:spcPct val="100000"/>
                        </a:lnSpc>
                        <a:spcAft>
                          <a:spcPts val="0"/>
                        </a:spcAft>
                        <a:buNone/>
                      </a:pPr>
                      <a:r>
                        <a:rPr lang="en-US" sz="2000" kern="100">
                          <a:effectLst/>
                          <a:latin typeface="Century Gothic" panose="020B0502020202020204" pitchFamily="34" charset="0"/>
                        </a:rPr>
                        <a:t>08067074725</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gn="just">
                        <a:lnSpc>
                          <a:spcPct val="100000"/>
                        </a:lnSpc>
                        <a:spcAft>
                          <a:spcPts val="0"/>
                        </a:spcAft>
                        <a:buNone/>
                      </a:pPr>
                      <a:r>
                        <a:rPr lang="en-US" sz="2000" kern="100">
                          <a:effectLst/>
                          <a:latin typeface="Century Gothic" panose="020B0502020202020204" pitchFamily="34" charset="0"/>
                        </a:rPr>
                        <a:t>Ugwunagbo</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gn="just">
                        <a:lnSpc>
                          <a:spcPct val="100000"/>
                        </a:lnSpc>
                        <a:spcAft>
                          <a:spcPts val="0"/>
                        </a:spcAft>
                        <a:buNone/>
                      </a:pPr>
                      <a:r>
                        <a:rPr lang="en-US" sz="2000" kern="100">
                          <a:effectLst/>
                          <a:latin typeface="Century Gothic" panose="020B0502020202020204" pitchFamily="34" charset="0"/>
                        </a:rPr>
                        <a:t>Poultry</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Amaoji</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Uzougwu</a:t>
                      </a:r>
                      <a:r>
                        <a:rPr lang="en-US" sz="2000" kern="100" dirty="0">
                          <a:effectLst/>
                          <a:latin typeface="Century Gothic" panose="020B0502020202020204" pitchFamily="34" charset="0"/>
                        </a:rPr>
                        <a:t> 5</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1082338976"/>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2000" kern="100" dirty="0">
                          <a:effectLst/>
                          <a:latin typeface="Century Gothic" panose="020B0502020202020204" pitchFamily="34" charset="0"/>
                        </a:rPr>
                        <a:t>5</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Chimuanya</a:t>
                      </a:r>
                      <a:r>
                        <a:rPr lang="en-US" sz="2000" kern="100" dirty="0">
                          <a:effectLst/>
                          <a:latin typeface="Century Gothic" panose="020B0502020202020204" pitchFamily="34" charset="0"/>
                        </a:rPr>
                        <a:t> Marvis </a:t>
                      </a:r>
                    </a:p>
                    <a:p>
                      <a:pPr marL="0" marR="0">
                        <a:lnSpc>
                          <a:spcPct val="100000"/>
                        </a:lnSpc>
                        <a:spcAft>
                          <a:spcPts val="0"/>
                        </a:spcAft>
                        <a:buNone/>
                      </a:pPr>
                      <a:r>
                        <a:rPr lang="en-US" sz="2000" kern="100" dirty="0" err="1">
                          <a:effectLst/>
                          <a:latin typeface="Century Gothic" panose="020B0502020202020204" pitchFamily="34" charset="0"/>
                        </a:rPr>
                        <a:t>Okwudiri</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08036330932</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East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Poultry</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err="1">
                          <a:effectLst/>
                          <a:latin typeface="Century Gothic" panose="020B0502020202020204" pitchFamily="34" charset="0"/>
                        </a:rPr>
                        <a:t>Ohanku</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Ikwuori</a:t>
                      </a:r>
                      <a:r>
                        <a:rPr lang="en-US" sz="2000" kern="100" dirty="0">
                          <a:effectLst/>
                          <a:latin typeface="Century Gothic" panose="020B0502020202020204" pitchFamily="34" charset="0"/>
                        </a:rPr>
                        <a:t> 3</a:t>
                      </a:r>
                      <a:endParaRPr lang="en-NG" sz="2000" kern="100" dirty="0">
                        <a:effectLst/>
                        <a:latin typeface="Century Gothic" panose="020B0502020202020204" pitchFamily="34" charset="0"/>
                      </a:endParaRPr>
                    </a:p>
                    <a:p>
                      <a:pPr marL="0" marR="0" algn="just">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676957554"/>
                  </a:ext>
                </a:extLst>
              </a:tr>
            </a:tbl>
          </a:graphicData>
        </a:graphic>
      </p:graphicFrame>
      <p:pic>
        <p:nvPicPr>
          <p:cNvPr id="12" name="Picture 27">
            <a:extLst>
              <a:ext uri="{FF2B5EF4-FFF2-40B4-BE49-F238E27FC236}">
                <a16:creationId xmlns:a16="http://schemas.microsoft.com/office/drawing/2014/main" xmlns="" id="{BD8652F6-18EB-6351-12B8-8483F49A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859" y="1623060"/>
            <a:ext cx="1130300" cy="1359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1">
            <a:extLst>
              <a:ext uri="{FF2B5EF4-FFF2-40B4-BE49-F238E27FC236}">
                <a16:creationId xmlns:a16="http://schemas.microsoft.com/office/drawing/2014/main" xmlns="" id="{445D8CED-C34B-E471-4CFD-A682B598E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402" y="3223260"/>
            <a:ext cx="1220582" cy="15274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a:extLst>
              <a:ext uri="{FF2B5EF4-FFF2-40B4-BE49-F238E27FC236}">
                <a16:creationId xmlns:a16="http://schemas.microsoft.com/office/drawing/2014/main" xmlns="" id="{41FF5021-A9C6-F654-6549-DBE560ECA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745" y="4975860"/>
            <a:ext cx="1130300" cy="13719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9">
            <a:extLst>
              <a:ext uri="{FF2B5EF4-FFF2-40B4-BE49-F238E27FC236}">
                <a16:creationId xmlns:a16="http://schemas.microsoft.com/office/drawing/2014/main" xmlns="" id="{C01495C4-CF7B-A214-DCF0-64121A2D2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744" y="6499860"/>
            <a:ext cx="1011447" cy="1363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a:extLst>
              <a:ext uri="{FF2B5EF4-FFF2-40B4-BE49-F238E27FC236}">
                <a16:creationId xmlns:a16="http://schemas.microsoft.com/office/drawing/2014/main" xmlns="" id="{48E2C295-A408-0579-93EC-D84E542F1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2854" y="8100060"/>
            <a:ext cx="1141377" cy="13632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5A6FE365-C62F-28B0-DE47-CE7A7DFBE300}"/>
              </a:ext>
            </a:extLst>
          </p:cNvPr>
          <p:cNvSpPr txBox="1"/>
          <p:nvPr/>
        </p:nvSpPr>
        <p:spPr>
          <a:xfrm>
            <a:off x="1900658" y="667817"/>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AS AT THE TIME OF VISIT, WERE YET TO START UP THEIR ENTERPRISE </a:t>
            </a:r>
            <a:endParaRPr kumimoji="0" lang="en-NG" sz="2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223627604"/>
      </p:ext>
    </p:extLst>
  </p:cSld>
  <p:clrMapOvr>
    <a:masterClrMapping/>
  </p:clrMapOvr>
  <mc:AlternateContent xmlns:mc="http://schemas.openxmlformats.org/markup-compatibility/2006" xmlns:p14="http://schemas.microsoft.com/office/powerpoint/2010/main">
    <mc:Choice Requires="p14">
      <p:transition spd="med">
        <p14:vortex dir="r"/>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BCAF19-834E-08F8-9ECE-395164056B67}"/>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1C8C22F8-3373-E563-0B79-BDBCCC3D0DFF}"/>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9B628074-9EEA-A418-20B8-0D1C14EF9065}"/>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31</a:t>
            </a:fld>
            <a:endParaRPr lang="en-US" sz="1350" b="1" dirty="0"/>
          </a:p>
        </p:txBody>
      </p:sp>
      <p:sp>
        <p:nvSpPr>
          <p:cNvPr id="3" name="TextBox 2">
            <a:extLst>
              <a:ext uri="{FF2B5EF4-FFF2-40B4-BE49-F238E27FC236}">
                <a16:creationId xmlns:a16="http://schemas.microsoft.com/office/drawing/2014/main" xmlns="" id="{47F7200A-FCA5-9BFD-3A0A-E82173723E46}"/>
              </a:ext>
            </a:extLst>
          </p:cNvPr>
          <p:cNvSpPr txBox="1"/>
          <p:nvPr/>
        </p:nvSpPr>
        <p:spPr>
          <a:xfrm>
            <a:off x="2049779" y="774669"/>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REFUSED TO PRESENT THEMSELVES FOR SUPERVISION</a:t>
            </a:r>
            <a:endParaRPr kumimoji="0" lang="en-NG" sz="2400" b="0" i="0" u="none" strike="noStrike" kern="0" cap="none" spc="0" normalizeH="0" baseline="0" noProof="0" dirty="0">
              <a:ln>
                <a:noFill/>
              </a:ln>
              <a:effectLst/>
              <a:uLnTx/>
              <a:uFillTx/>
            </a:endParaRPr>
          </a:p>
        </p:txBody>
      </p:sp>
      <p:graphicFrame>
        <p:nvGraphicFramePr>
          <p:cNvPr id="4" name="Table 3">
            <a:extLst>
              <a:ext uri="{FF2B5EF4-FFF2-40B4-BE49-F238E27FC236}">
                <a16:creationId xmlns:a16="http://schemas.microsoft.com/office/drawing/2014/main" xmlns="" id="{389B5BF0-6D33-152D-C40E-B624AFD66CBD}"/>
              </a:ext>
            </a:extLst>
          </p:cNvPr>
          <p:cNvGraphicFramePr>
            <a:graphicFrameLocks noGrp="1"/>
          </p:cNvGraphicFramePr>
          <p:nvPr>
            <p:extLst>
              <p:ext uri="{D42A27DB-BD31-4B8C-83A1-F6EECF244321}">
                <p14:modId xmlns:p14="http://schemas.microsoft.com/office/powerpoint/2010/main" val="1235777968"/>
              </p:ext>
            </p:extLst>
          </p:nvPr>
        </p:nvGraphicFramePr>
        <p:xfrm>
          <a:off x="868680" y="1348740"/>
          <a:ext cx="16611599" cy="8229598"/>
        </p:xfrm>
        <a:graphic>
          <a:graphicData uri="http://schemas.openxmlformats.org/drawingml/2006/table">
            <a:tbl>
              <a:tblPr firstRow="1" firstCol="1" bandRow="1"/>
              <a:tblGrid>
                <a:gridCol w="708824">
                  <a:extLst>
                    <a:ext uri="{9D8B030D-6E8A-4147-A177-3AD203B41FA5}">
                      <a16:colId xmlns:a16="http://schemas.microsoft.com/office/drawing/2014/main" xmlns="" val="4048469426"/>
                    </a:ext>
                  </a:extLst>
                </a:gridCol>
                <a:gridCol w="3245412">
                  <a:extLst>
                    <a:ext uri="{9D8B030D-6E8A-4147-A177-3AD203B41FA5}">
                      <a16:colId xmlns:a16="http://schemas.microsoft.com/office/drawing/2014/main" xmlns="" val="1545917533"/>
                    </a:ext>
                  </a:extLst>
                </a:gridCol>
                <a:gridCol w="2233148">
                  <a:extLst>
                    <a:ext uri="{9D8B030D-6E8A-4147-A177-3AD203B41FA5}">
                      <a16:colId xmlns:a16="http://schemas.microsoft.com/office/drawing/2014/main" xmlns="" val="1256290439"/>
                    </a:ext>
                  </a:extLst>
                </a:gridCol>
                <a:gridCol w="3606936">
                  <a:extLst>
                    <a:ext uri="{9D8B030D-6E8A-4147-A177-3AD203B41FA5}">
                      <a16:colId xmlns:a16="http://schemas.microsoft.com/office/drawing/2014/main" xmlns="" val="2121304005"/>
                    </a:ext>
                  </a:extLst>
                </a:gridCol>
                <a:gridCol w="4500669">
                  <a:extLst>
                    <a:ext uri="{9D8B030D-6E8A-4147-A177-3AD203B41FA5}">
                      <a16:colId xmlns:a16="http://schemas.microsoft.com/office/drawing/2014/main" xmlns="" val="3914308212"/>
                    </a:ext>
                  </a:extLst>
                </a:gridCol>
                <a:gridCol w="2316610">
                  <a:extLst>
                    <a:ext uri="{9D8B030D-6E8A-4147-A177-3AD203B41FA5}">
                      <a16:colId xmlns:a16="http://schemas.microsoft.com/office/drawing/2014/main" xmlns="" val="1657527298"/>
                    </a:ext>
                  </a:extLst>
                </a:gridCol>
              </a:tblGrid>
              <a:tr h="316523">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00000"/>
                        </a:lnSpc>
                        <a:spcAft>
                          <a:spcPts val="0"/>
                        </a:spcAft>
                        <a:buNone/>
                      </a:pPr>
                      <a:r>
                        <a:rPr lang="en-US" sz="2000" kern="0" dirty="0">
                          <a:effectLst/>
                          <a:latin typeface="Century Gothic" panose="020B0502020202020204" pitchFamily="34" charset="0"/>
                        </a:rPr>
                        <a:t>S/N</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Names of Beneficiaries</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LGA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Phone No.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Contact address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Sponsors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2700237530"/>
                  </a:ext>
                </a:extLst>
              </a:tr>
              <a:tr h="158261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Bef>
                          <a:spcPts val="1200"/>
                        </a:spcBef>
                        <a:spcAft>
                          <a:spcPts val="0"/>
                        </a:spcAft>
                        <a:buNone/>
                      </a:pPr>
                      <a:r>
                        <a:rPr lang="en-US" sz="2000" kern="0" dirty="0">
                          <a:effectLst/>
                          <a:latin typeface="Century Gothic" panose="020B0502020202020204" pitchFamily="34" charset="0"/>
                        </a:rPr>
                        <a:t>1</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Bef>
                          <a:spcPts val="0"/>
                        </a:spcBef>
                        <a:spcAft>
                          <a:spcPts val="0"/>
                        </a:spcAft>
                        <a:buNone/>
                      </a:pPr>
                      <a:r>
                        <a:rPr lang="en-US" sz="2000" kern="0" dirty="0" err="1">
                          <a:effectLst/>
                          <a:latin typeface="Century Gothic" panose="020B0502020202020204" pitchFamily="34" charset="0"/>
                        </a:rPr>
                        <a:t>Okoko</a:t>
                      </a:r>
                      <a:r>
                        <a:rPr lang="en-US" sz="2000" kern="0" dirty="0">
                          <a:effectLst/>
                          <a:latin typeface="Century Gothic" panose="020B0502020202020204" pitchFamily="34" charset="0"/>
                        </a:rPr>
                        <a:t> </a:t>
                      </a:r>
                    </a:p>
                    <a:p>
                      <a:pPr marL="0" marR="0">
                        <a:lnSpc>
                          <a:spcPct val="100000"/>
                        </a:lnSpc>
                        <a:spcBef>
                          <a:spcPts val="0"/>
                        </a:spcBef>
                        <a:spcAft>
                          <a:spcPts val="0"/>
                        </a:spcAft>
                        <a:buNone/>
                      </a:pPr>
                      <a:r>
                        <a:rPr lang="en-US" sz="2000" kern="0" dirty="0" err="1">
                          <a:effectLst/>
                          <a:latin typeface="Century Gothic" panose="020B0502020202020204" pitchFamily="34" charset="0"/>
                        </a:rPr>
                        <a:t>Amaranna</a:t>
                      </a:r>
                      <a:r>
                        <a:rPr lang="en-US" sz="2000" kern="0" dirty="0">
                          <a:effectLst/>
                          <a:latin typeface="Century Gothic" panose="020B0502020202020204" pitchFamily="34" charset="0"/>
                        </a:rPr>
                        <a:t> </a:t>
                      </a:r>
                    </a:p>
                    <a:p>
                      <a:pPr marL="0" marR="0">
                        <a:lnSpc>
                          <a:spcPct val="100000"/>
                        </a:lnSpc>
                        <a:spcBef>
                          <a:spcPts val="0"/>
                        </a:spcBef>
                        <a:spcAft>
                          <a:spcPts val="0"/>
                        </a:spcAft>
                        <a:buNone/>
                      </a:pPr>
                      <a:r>
                        <a:rPr lang="en-US" sz="2000" kern="0" dirty="0">
                          <a:effectLst/>
                          <a:latin typeface="Century Gothic" panose="020B0502020202020204" pitchFamily="34" charset="0"/>
                        </a:rPr>
                        <a:t>Patrick</a:t>
                      </a:r>
                    </a:p>
                    <a:p>
                      <a:pPr marL="0" marR="0">
                        <a:lnSpc>
                          <a:spcPct val="100000"/>
                        </a:lnSpc>
                        <a:spcBef>
                          <a:spcPts val="1200"/>
                        </a:spcBef>
                        <a:spcAft>
                          <a:spcPts val="0"/>
                        </a:spcAft>
                        <a:buNone/>
                      </a:pPr>
                      <a:endParaRPr lang="en-US" sz="2000" kern="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Bef>
                          <a:spcPts val="1200"/>
                        </a:spcBef>
                        <a:spcAft>
                          <a:spcPts val="0"/>
                        </a:spcAft>
                        <a:buNone/>
                      </a:pPr>
                      <a:r>
                        <a:rPr lang="en-US" sz="2000" kern="100" dirty="0">
                          <a:effectLst/>
                          <a:latin typeface="Century Gothic" panose="020B0502020202020204" pitchFamily="34" charset="0"/>
                        </a:rPr>
                        <a:t>Arochukwu</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Bef>
                          <a:spcPts val="1200"/>
                        </a:spcBef>
                        <a:spcAft>
                          <a:spcPts val="0"/>
                        </a:spcAft>
                        <a:buNone/>
                      </a:pPr>
                      <a:r>
                        <a:rPr lang="en-US" sz="2000" kern="0" dirty="0">
                          <a:effectLst/>
                          <a:latin typeface="Century Gothic" panose="020B0502020202020204" pitchFamily="34" charset="0"/>
                        </a:rPr>
                        <a:t>09066427974</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Bef>
                          <a:spcPts val="1200"/>
                        </a:spcBef>
                        <a:spcAft>
                          <a:spcPts val="0"/>
                        </a:spcAft>
                        <a:buNone/>
                      </a:pPr>
                      <a:r>
                        <a:rPr lang="en-US" sz="2000" kern="0" dirty="0" err="1">
                          <a:effectLst/>
                          <a:latin typeface="Century Gothic" panose="020B0502020202020204" pitchFamily="34" charset="0"/>
                        </a:rPr>
                        <a:t>Ozu</a:t>
                      </a:r>
                      <a:r>
                        <a:rPr lang="en-US" sz="2000" kern="0" dirty="0">
                          <a:effectLst/>
                          <a:latin typeface="Century Gothic" panose="020B0502020202020204" pitchFamily="34" charset="0"/>
                        </a:rPr>
                        <a:t> Abam/78 St. Michael Road Aba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Bef>
                          <a:spcPts val="1200"/>
                        </a:spcBef>
                        <a:spcAft>
                          <a:spcPts val="0"/>
                        </a:spcAft>
                        <a:buNone/>
                      </a:pPr>
                      <a:r>
                        <a:rPr lang="en-US" sz="2000" kern="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704309532"/>
                  </a:ext>
                </a:extLst>
              </a:tr>
              <a:tr h="158261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0" dirty="0">
                          <a:effectLst/>
                          <a:latin typeface="Century Gothic" panose="020B0502020202020204" pitchFamily="34" charset="0"/>
                        </a:rPr>
                        <a:t>2</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 </a:t>
                      </a:r>
                    </a:p>
                    <a:p>
                      <a:pPr marL="0" marR="0">
                        <a:lnSpc>
                          <a:spcPct val="100000"/>
                        </a:lnSpc>
                        <a:spcAft>
                          <a:spcPts val="0"/>
                        </a:spcAft>
                        <a:buNone/>
                      </a:pPr>
                      <a:r>
                        <a:rPr lang="en-US" sz="2000" kern="0" dirty="0">
                          <a:effectLst/>
                          <a:latin typeface="Century Gothic" panose="020B0502020202020204" pitchFamily="34" charset="0"/>
                        </a:rPr>
                        <a:t>Kalu Sunday</a:t>
                      </a:r>
                    </a:p>
                    <a:p>
                      <a:pPr marL="0" marR="0">
                        <a:lnSpc>
                          <a:spcPct val="100000"/>
                        </a:lnSpc>
                        <a:spcAft>
                          <a:spcPts val="0"/>
                        </a:spcAft>
                        <a:buNone/>
                      </a:pPr>
                      <a:endParaRPr lang="en-US" sz="2000" kern="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100">
                          <a:effectLst/>
                          <a:latin typeface="Century Gothic" panose="020B0502020202020204" pitchFamily="34" charset="0"/>
                        </a:rPr>
                        <a:t>Arochukwu</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0">
                          <a:effectLst/>
                          <a:latin typeface="Century Gothic" panose="020B0502020202020204" pitchFamily="34" charset="0"/>
                        </a:rPr>
                        <a:t>08059661080/ 07084735888</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0">
                          <a:effectLst/>
                          <a:latin typeface="Century Gothic" panose="020B0502020202020204" pitchFamily="34" charset="0"/>
                        </a:rPr>
                        <a:t>Obimba Auth. Community, Iheosu-Isu/ Igwebuike Ward 7</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a:effectLst/>
                          <a:latin typeface="Century Gothic" panose="020B0502020202020204" pitchFamily="34" charset="0"/>
                        </a:rPr>
                        <a:t> </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2147587091"/>
                  </a:ext>
                </a:extLst>
              </a:tr>
              <a:tr h="1899138">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0" dirty="0">
                          <a:effectLst/>
                          <a:latin typeface="Century Gothic" panose="020B0502020202020204" pitchFamily="34" charset="0"/>
                        </a:rPr>
                        <a:t>3</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0" dirty="0">
                        <a:effectLst/>
                        <a:latin typeface="Century Gothic" panose="020B0502020202020204" pitchFamily="34" charset="0"/>
                      </a:endParaRPr>
                    </a:p>
                    <a:p>
                      <a:pPr marL="0" marR="0">
                        <a:lnSpc>
                          <a:spcPct val="100000"/>
                        </a:lnSpc>
                        <a:spcAft>
                          <a:spcPts val="0"/>
                        </a:spcAft>
                        <a:buNone/>
                      </a:pPr>
                      <a:r>
                        <a:rPr lang="en-US" sz="2000" kern="0" dirty="0">
                          <a:effectLst/>
                          <a:latin typeface="Century Gothic" panose="020B0502020202020204" pitchFamily="34" charset="0"/>
                        </a:rPr>
                        <a:t>Okoroafor </a:t>
                      </a:r>
                    </a:p>
                    <a:p>
                      <a:pPr marL="0" marR="0">
                        <a:lnSpc>
                          <a:spcPct val="100000"/>
                        </a:lnSpc>
                        <a:spcAft>
                          <a:spcPts val="0"/>
                        </a:spcAft>
                        <a:buNone/>
                      </a:pPr>
                      <a:r>
                        <a:rPr lang="en-US" sz="2000" kern="0" dirty="0">
                          <a:effectLst/>
                          <a:latin typeface="Century Gothic" panose="020B0502020202020204" pitchFamily="34" charset="0"/>
                        </a:rPr>
                        <a:t>Godswill </a:t>
                      </a:r>
                    </a:p>
                    <a:p>
                      <a:pPr marL="0" marR="0">
                        <a:lnSpc>
                          <a:spcPct val="100000"/>
                        </a:lnSpc>
                        <a:spcAft>
                          <a:spcPts val="0"/>
                        </a:spcAft>
                        <a:buNone/>
                      </a:pPr>
                      <a:r>
                        <a:rPr lang="en-US" sz="2000" kern="0" dirty="0">
                          <a:effectLst/>
                          <a:latin typeface="Century Gothic" panose="020B0502020202020204" pitchFamily="34" charset="0"/>
                        </a:rPr>
                        <a:t>Nwabueze</a:t>
                      </a:r>
                    </a:p>
                    <a:p>
                      <a:pPr marL="0" marR="0">
                        <a:lnSpc>
                          <a:spcPct val="100000"/>
                        </a:lnSpc>
                        <a:spcAft>
                          <a:spcPts val="0"/>
                        </a:spcAft>
                        <a:buNone/>
                      </a:pPr>
                      <a:endParaRPr lang="en-US" sz="2000" kern="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Arochukwu</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0" dirty="0">
                          <a:effectLst/>
                          <a:latin typeface="Century Gothic" panose="020B0502020202020204" pitchFamily="34" charset="0"/>
                        </a:rPr>
                        <a:t>07033177095/08037071600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0" dirty="0">
                          <a:effectLst/>
                          <a:latin typeface="Century Gothic" panose="020B0502020202020204" pitchFamily="34" charset="0"/>
                        </a:rPr>
                        <a:t>5 Frank Ibe Drive, </a:t>
                      </a:r>
                      <a:r>
                        <a:rPr lang="en-US" sz="2000" kern="0" dirty="0" err="1">
                          <a:effectLst/>
                          <a:latin typeface="Century Gothic" panose="020B0502020202020204" pitchFamily="34" charset="0"/>
                        </a:rPr>
                        <a:t>Isialama</a:t>
                      </a:r>
                      <a:r>
                        <a:rPr lang="en-US" sz="2000" kern="0" dirty="0">
                          <a:effectLst/>
                          <a:latin typeface="Century Gothic" panose="020B0502020202020204" pitchFamily="34" charset="0"/>
                        </a:rPr>
                        <a:t> </a:t>
                      </a:r>
                      <a:r>
                        <a:rPr lang="en-US" sz="2000" kern="0" dirty="0" err="1">
                          <a:effectLst/>
                          <a:latin typeface="Century Gothic" panose="020B0502020202020204" pitchFamily="34" charset="0"/>
                        </a:rPr>
                        <a:t>Afaraukwu</a:t>
                      </a:r>
                      <a:r>
                        <a:rPr lang="en-US" sz="2000" kern="0" dirty="0">
                          <a:effectLst/>
                          <a:latin typeface="Century Gothic" panose="020B0502020202020204" pitchFamily="34" charset="0"/>
                        </a:rPr>
                        <a:t>, Umuahia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751181673"/>
                  </a:ext>
                </a:extLst>
              </a:tr>
              <a:tr h="158261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4</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a:effectLst/>
                          <a:latin typeface="Century Gothic" panose="020B0502020202020204" pitchFamily="34" charset="0"/>
                        </a:rPr>
                        <a:t>Okoro Chukwu-</a:t>
                      </a:r>
                    </a:p>
                    <a:p>
                      <a:pPr marL="0" marR="0">
                        <a:lnSpc>
                          <a:spcPct val="100000"/>
                        </a:lnSpc>
                        <a:spcAft>
                          <a:spcPts val="0"/>
                        </a:spcAft>
                        <a:buNone/>
                      </a:pPr>
                      <a:r>
                        <a:rPr lang="en-US" sz="2000" kern="100" dirty="0" err="1">
                          <a:effectLst/>
                          <a:latin typeface="Century Gothic" panose="020B0502020202020204" pitchFamily="34" charset="0"/>
                        </a:rPr>
                        <a:t>ebuka</a:t>
                      </a:r>
                      <a:r>
                        <a:rPr lang="en-US" sz="2000" kern="100" dirty="0">
                          <a:effectLst/>
                          <a:latin typeface="Century Gothic" panose="020B0502020202020204" pitchFamily="34" charset="0"/>
                        </a:rPr>
                        <a:t> Miracle</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100">
                          <a:effectLst/>
                          <a:latin typeface="Century Gothic" panose="020B0502020202020204" pitchFamily="34" charset="0"/>
                        </a:rPr>
                        <a:t>Arochukwu</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100">
                          <a:effectLst/>
                          <a:latin typeface="Century Gothic" panose="020B0502020202020204" pitchFamily="34" charset="0"/>
                        </a:rPr>
                        <a:t>081384475509/07038656321</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ndParaRPr>
                    </a:p>
                    <a:p>
                      <a:pPr marL="0" marR="0">
                        <a:lnSpc>
                          <a:spcPct val="100000"/>
                        </a:lnSpc>
                        <a:spcAft>
                          <a:spcPts val="0"/>
                        </a:spcAft>
                        <a:buNone/>
                      </a:pPr>
                      <a:r>
                        <a:rPr lang="en-US" sz="2000" kern="100">
                          <a:effectLst/>
                          <a:latin typeface="Century Gothic" panose="020B0502020202020204" pitchFamily="34" charset="0"/>
                        </a:rPr>
                        <a:t>B4</a:t>
                      </a:r>
                      <a:r>
                        <a:rPr lang="en-US" sz="2000" kern="100" baseline="30000">
                          <a:effectLst/>
                          <a:latin typeface="Century Gothic" panose="020B0502020202020204" pitchFamily="34" charset="0"/>
                        </a:rPr>
                        <a:t>A </a:t>
                      </a:r>
                      <a:r>
                        <a:rPr lang="en-US" sz="2000" kern="100">
                          <a:effectLst/>
                          <a:latin typeface="Century Gothic" panose="020B0502020202020204" pitchFamily="34" charset="0"/>
                        </a:rPr>
                        <a:t> Ehimiri Hosing Estate, Umuahia</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489766071"/>
                  </a:ext>
                </a:extLst>
              </a:tr>
              <a:tr h="1266092">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5</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Osondu</a:t>
                      </a:r>
                      <a:r>
                        <a:rPr lang="en-US" sz="2000" kern="100" dirty="0">
                          <a:effectLst/>
                          <a:latin typeface="Century Gothic" panose="020B0502020202020204" pitchFamily="34" charset="0"/>
                        </a:rPr>
                        <a:t> Nnamdi</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Ikwuano</a:t>
                      </a: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08066521467</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Nchara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Oloko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815085757"/>
                  </a:ext>
                </a:extLst>
              </a:tr>
            </a:tbl>
          </a:graphicData>
        </a:graphic>
      </p:graphicFrame>
      <p:pic>
        <p:nvPicPr>
          <p:cNvPr id="5" name="Picture 6">
            <a:extLst>
              <a:ext uri="{FF2B5EF4-FFF2-40B4-BE49-F238E27FC236}">
                <a16:creationId xmlns:a16="http://schemas.microsoft.com/office/drawing/2014/main" xmlns="" id="{455CC0AB-BAC1-D2BC-8CC0-60D21CEB4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861" y="1625866"/>
            <a:ext cx="1355271" cy="1609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xmlns="" id="{51A89F9A-11C8-FC03-5452-E76F1BD8F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861" y="3265632"/>
            <a:ext cx="1238859" cy="1542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xmlns="" id="{8D48904C-E4AA-A553-83DD-524AFCC36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594" y="4858014"/>
            <a:ext cx="1415298" cy="18177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xmlns="" id="{339CE0FA-D17B-D5E0-E4F4-8D6AB1A63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008" y="6789814"/>
            <a:ext cx="1224884" cy="1429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xmlns="" id="{3920D00C-E276-11F6-5D6F-986EA6972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990" y="8375231"/>
            <a:ext cx="939730" cy="120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43901"/>
      </p:ext>
    </p:extLst>
  </p:cSld>
  <p:clrMapOvr>
    <a:masterClrMapping/>
  </p:clrMapOvr>
  <mc:AlternateContent xmlns:mc="http://schemas.openxmlformats.org/markup-compatibility/2006" xmlns:p14="http://schemas.microsoft.com/office/powerpoint/2010/main">
    <mc:Choice Requires="p14">
      <p:transition spd="med">
        <p14:honeycomb/>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9AD270-9708-0AE1-4AD8-751B3A16E9FC}"/>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21DA1158-14DF-3378-9F33-C8D8D5DE3444}"/>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6800CEA7-47A1-589E-0A5D-A61423663392}"/>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32</a:t>
            </a:fld>
            <a:endParaRPr lang="en-US" sz="1350" b="1" dirty="0"/>
          </a:p>
        </p:txBody>
      </p:sp>
      <p:sp>
        <p:nvSpPr>
          <p:cNvPr id="3" name="TextBox 2">
            <a:extLst>
              <a:ext uri="{FF2B5EF4-FFF2-40B4-BE49-F238E27FC236}">
                <a16:creationId xmlns:a16="http://schemas.microsoft.com/office/drawing/2014/main" xmlns="" id="{F8B1B36F-8F61-A841-3E86-4C83CACA486B}"/>
              </a:ext>
            </a:extLst>
          </p:cNvPr>
          <p:cNvSpPr txBox="1"/>
          <p:nvPr/>
        </p:nvSpPr>
        <p:spPr>
          <a:xfrm>
            <a:off x="2019300" y="986950"/>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REFUSED TO PRESENT THEMSELVES FOR SUPERVISION</a:t>
            </a:r>
            <a:endParaRPr kumimoji="0" lang="en-NG" sz="2400" b="0" i="0" u="none" strike="noStrike" kern="0" cap="none" spc="0" normalizeH="0" baseline="0" noProof="0" dirty="0">
              <a:ln>
                <a:noFill/>
              </a:ln>
              <a:effectLst/>
              <a:uLnTx/>
              <a:uFillTx/>
            </a:endParaRPr>
          </a:p>
        </p:txBody>
      </p:sp>
      <p:graphicFrame>
        <p:nvGraphicFramePr>
          <p:cNvPr id="2" name="Table 1">
            <a:extLst>
              <a:ext uri="{FF2B5EF4-FFF2-40B4-BE49-F238E27FC236}">
                <a16:creationId xmlns:a16="http://schemas.microsoft.com/office/drawing/2014/main" xmlns="" id="{CF979890-F1DE-40E3-4838-D228F285B76C}"/>
              </a:ext>
            </a:extLst>
          </p:cNvPr>
          <p:cNvGraphicFramePr>
            <a:graphicFrameLocks noGrp="1"/>
          </p:cNvGraphicFramePr>
          <p:nvPr>
            <p:extLst>
              <p:ext uri="{D42A27DB-BD31-4B8C-83A1-F6EECF244321}">
                <p14:modId xmlns:p14="http://schemas.microsoft.com/office/powerpoint/2010/main" val="1333618808"/>
              </p:ext>
            </p:extLst>
          </p:nvPr>
        </p:nvGraphicFramePr>
        <p:xfrm>
          <a:off x="919992" y="1607820"/>
          <a:ext cx="16453608" cy="7924800"/>
        </p:xfrm>
        <a:graphic>
          <a:graphicData uri="http://schemas.openxmlformats.org/drawingml/2006/table">
            <a:tbl>
              <a:tblPr firstRow="1" firstCol="1" bandRow="1"/>
              <a:tblGrid>
                <a:gridCol w="649455">
                  <a:extLst>
                    <a:ext uri="{9D8B030D-6E8A-4147-A177-3AD203B41FA5}">
                      <a16:colId xmlns:a16="http://schemas.microsoft.com/office/drawing/2014/main" xmlns="" val="19726572"/>
                    </a:ext>
                  </a:extLst>
                </a:gridCol>
                <a:gridCol w="3353387">
                  <a:extLst>
                    <a:ext uri="{9D8B030D-6E8A-4147-A177-3AD203B41FA5}">
                      <a16:colId xmlns:a16="http://schemas.microsoft.com/office/drawing/2014/main" xmlns="" val="3111547258"/>
                    </a:ext>
                  </a:extLst>
                </a:gridCol>
                <a:gridCol w="1666322">
                  <a:extLst>
                    <a:ext uri="{9D8B030D-6E8A-4147-A177-3AD203B41FA5}">
                      <a16:colId xmlns:a16="http://schemas.microsoft.com/office/drawing/2014/main" xmlns="" val="771160933"/>
                    </a:ext>
                  </a:extLst>
                </a:gridCol>
                <a:gridCol w="3304841">
                  <a:extLst>
                    <a:ext uri="{9D8B030D-6E8A-4147-A177-3AD203B41FA5}">
                      <a16:colId xmlns:a16="http://schemas.microsoft.com/office/drawing/2014/main" xmlns="" val="3256186968"/>
                    </a:ext>
                  </a:extLst>
                </a:gridCol>
                <a:gridCol w="4123719">
                  <a:extLst>
                    <a:ext uri="{9D8B030D-6E8A-4147-A177-3AD203B41FA5}">
                      <a16:colId xmlns:a16="http://schemas.microsoft.com/office/drawing/2014/main" xmlns="" val="1129676136"/>
                    </a:ext>
                  </a:extLst>
                </a:gridCol>
                <a:gridCol w="3355884">
                  <a:extLst>
                    <a:ext uri="{9D8B030D-6E8A-4147-A177-3AD203B41FA5}">
                      <a16:colId xmlns:a16="http://schemas.microsoft.com/office/drawing/2014/main" xmlns="" val="3386217548"/>
                    </a:ext>
                  </a:extLst>
                </a:gridCol>
              </a:tblGrid>
              <a:tr h="9080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00000"/>
                        </a:lnSpc>
                        <a:spcAft>
                          <a:spcPts val="0"/>
                        </a:spcAft>
                        <a:buNone/>
                      </a:pPr>
                      <a:r>
                        <a:rPr lang="en-US" sz="2000" kern="0" dirty="0">
                          <a:effectLst/>
                          <a:latin typeface="Century Gothic" panose="020B0502020202020204" pitchFamily="34" charset="0"/>
                        </a:rPr>
                        <a:t>S/N</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Names of Beneficiaries</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LGA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Phone No.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Contact address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Sponsors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16449831"/>
                  </a:ext>
                </a:extLst>
              </a:tr>
              <a:tr h="9080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Chiedozie </a:t>
                      </a:r>
                    </a:p>
                    <a:p>
                      <a:pPr marL="0" marR="0">
                        <a:lnSpc>
                          <a:spcPct val="100000"/>
                        </a:lnSpc>
                        <a:spcAft>
                          <a:spcPts val="0"/>
                        </a:spcAft>
                        <a:buNone/>
                      </a:pPr>
                      <a:r>
                        <a:rPr lang="en-US" sz="2000" kern="100" dirty="0">
                          <a:effectLst/>
                          <a:latin typeface="Century Gothic" panose="020B0502020202020204" pitchFamily="34" charset="0"/>
                        </a:rPr>
                        <a:t>Godswill </a:t>
                      </a:r>
                    </a:p>
                    <a:p>
                      <a:pPr marL="0" marR="0">
                        <a:lnSpc>
                          <a:spcPct val="100000"/>
                        </a:lnSpc>
                        <a:spcAft>
                          <a:spcPts val="0"/>
                        </a:spcAft>
                        <a:buNone/>
                      </a:pPr>
                      <a:r>
                        <a:rPr lang="en-US" sz="2000" kern="100" dirty="0">
                          <a:effectLst/>
                          <a:latin typeface="Century Gothic" panose="020B0502020202020204" pitchFamily="34" charset="0"/>
                        </a:rPr>
                        <a:t>Egbe</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Ikwuano</a:t>
                      </a: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07025071210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Egbe’s Compound </a:t>
                      </a:r>
                      <a:r>
                        <a:rPr lang="en-US" sz="2000" kern="100" dirty="0" err="1">
                          <a:effectLst/>
                          <a:latin typeface="Century Gothic" panose="020B0502020202020204" pitchFamily="34" charset="0"/>
                        </a:rPr>
                        <a:t>Ogbuebule</a:t>
                      </a:r>
                      <a:r>
                        <a:rPr lang="en-US" sz="2000" kern="100" dirty="0">
                          <a:effectLst/>
                          <a:latin typeface="Century Gothic" panose="020B0502020202020204" pitchFamily="34" charset="0"/>
                        </a:rPr>
                        <a:t>, Oboro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516520661"/>
                  </a:ext>
                </a:extLst>
              </a:tr>
              <a:tr h="3683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7</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Awuwa</a:t>
                      </a: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a:effectLst/>
                          <a:latin typeface="Century Gothic" panose="020B0502020202020204" pitchFamily="34" charset="0"/>
                        </a:rPr>
                        <a:t>Lucky </a:t>
                      </a:r>
                    </a:p>
                    <a:p>
                      <a:pPr marL="0" marR="0">
                        <a:lnSpc>
                          <a:spcPct val="100000"/>
                        </a:lnSpc>
                        <a:spcAft>
                          <a:spcPts val="0"/>
                        </a:spcAft>
                        <a:buNone/>
                      </a:pPr>
                      <a:r>
                        <a:rPr lang="en-US" sz="2000" kern="100" dirty="0">
                          <a:effectLst/>
                          <a:latin typeface="Century Gothic" panose="020B0502020202020204" pitchFamily="34" charset="0"/>
                        </a:rPr>
                        <a:t>Chibuikem</a:t>
                      </a: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Ikwuano</a:t>
                      </a: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08032537607/08051381058</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Umuagu</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Ibeku</a:t>
                      </a:r>
                      <a:r>
                        <a:rPr lang="en-US" sz="2000" kern="100" dirty="0">
                          <a:effectLst/>
                          <a:latin typeface="Century Gothic" panose="020B0502020202020204" pitchFamily="34" charset="0"/>
                        </a:rPr>
                        <a:t> Umuahia North</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1887909586"/>
                  </a:ext>
                </a:extLst>
              </a:tr>
              <a:tr h="12509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8</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Ezegbe</a:t>
                      </a: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a:effectLst/>
                          <a:latin typeface="Century Gothic" panose="020B0502020202020204" pitchFamily="34" charset="0"/>
                        </a:rPr>
                        <a:t>Chinyere </a:t>
                      </a:r>
                    </a:p>
                    <a:p>
                      <a:pPr marL="0" marR="0">
                        <a:lnSpc>
                          <a:spcPct val="100000"/>
                        </a:lnSpc>
                        <a:spcAft>
                          <a:spcPts val="0"/>
                        </a:spcAft>
                        <a:buNone/>
                      </a:pPr>
                      <a:r>
                        <a:rPr lang="en-US" sz="2000" kern="100" dirty="0">
                          <a:effectLst/>
                          <a:latin typeface="Century Gothic" panose="020B0502020202020204" pitchFamily="34" charset="0"/>
                        </a:rPr>
                        <a:t>Peter</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Ikwuano</a:t>
                      </a: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07037125986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21 Igbo Street, Umuahia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123403156"/>
                  </a:ext>
                </a:extLst>
              </a:tr>
              <a:tr h="17653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9</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Kingsley </a:t>
                      </a:r>
                    </a:p>
                    <a:p>
                      <a:pPr marL="0" marR="0">
                        <a:lnSpc>
                          <a:spcPct val="100000"/>
                        </a:lnSpc>
                        <a:spcAft>
                          <a:spcPts val="0"/>
                        </a:spcAft>
                        <a:buNone/>
                      </a:pPr>
                      <a:r>
                        <a:rPr lang="en-US" sz="2000" kern="100" dirty="0">
                          <a:effectLst/>
                          <a:latin typeface="Century Gothic" panose="020B0502020202020204" pitchFamily="34" charset="0"/>
                        </a:rPr>
                        <a:t>Ikechukwu </a:t>
                      </a:r>
                    </a:p>
                    <a:p>
                      <a:pPr marL="0" marR="0">
                        <a:lnSpc>
                          <a:spcPct val="100000"/>
                        </a:lnSpc>
                        <a:spcAft>
                          <a:spcPts val="0"/>
                        </a:spcAft>
                        <a:buNone/>
                      </a:pPr>
                      <a:r>
                        <a:rPr lang="en-US" sz="2000" kern="100" dirty="0" err="1">
                          <a:effectLst/>
                          <a:latin typeface="Century Gothic" panose="020B0502020202020204" pitchFamily="34" charset="0"/>
                        </a:rPr>
                        <a:t>Okoebue</a:t>
                      </a: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Isialangwa</a:t>
                      </a:r>
                      <a:r>
                        <a:rPr lang="en-US" sz="2000" kern="100" dirty="0">
                          <a:effectLst/>
                          <a:latin typeface="Century Gothic" panose="020B0502020202020204" pitchFamily="34" charset="0"/>
                        </a:rPr>
                        <a:t> North</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a:effectLst/>
                          <a:latin typeface="Century Gothic" panose="020B0502020202020204" pitchFamily="34" charset="0"/>
                        </a:rPr>
                        <a:t>08038503664</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ndParaRPr>
                    </a:p>
                    <a:p>
                      <a:pPr marL="0" marR="0">
                        <a:lnSpc>
                          <a:spcPct val="100000"/>
                        </a:lnSpc>
                        <a:spcAft>
                          <a:spcPts val="0"/>
                        </a:spcAft>
                        <a:buNone/>
                      </a:pPr>
                      <a:r>
                        <a:rPr lang="en-US" sz="2000" kern="100" dirty="0" err="1">
                          <a:effectLst/>
                          <a:latin typeface="Century Gothic" panose="020B0502020202020204" pitchFamily="34" charset="0"/>
                        </a:rPr>
                        <a:t>Eziama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Nsulu</a:t>
                      </a:r>
                      <a:r>
                        <a:rPr lang="en-US" sz="2000" kern="100" dirty="0">
                          <a:effectLst/>
                          <a:latin typeface="Century Gothic" panose="020B0502020202020204" pitchFamily="34" charset="0"/>
                        </a:rPr>
                        <a:t>/ Ward 3</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a:effectLst/>
                          <a:latin typeface="Century Gothic" panose="020B0502020202020204" pitchFamily="34" charset="0"/>
                        </a:rPr>
                        <a:t> </a:t>
                      </a:r>
                      <a:endParaRPr lang="en-NG" sz="20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2103875635"/>
                  </a:ext>
                </a:extLst>
              </a:tr>
              <a:tr h="3683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10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Ifeanyi Ransom </a:t>
                      </a:r>
                    </a:p>
                    <a:p>
                      <a:pPr marL="0" marR="0">
                        <a:lnSpc>
                          <a:spcPct val="100000"/>
                        </a:lnSpc>
                        <a:spcAft>
                          <a:spcPts val="0"/>
                        </a:spcAft>
                        <a:buNone/>
                      </a:pPr>
                      <a:r>
                        <a:rPr lang="en-US" sz="2000" kern="100" dirty="0">
                          <a:effectLst/>
                          <a:latin typeface="Century Gothic" panose="020B0502020202020204" pitchFamily="34" charset="0"/>
                        </a:rPr>
                        <a:t>Okereke</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Isuikwuato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07032387381/09068965190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Umuchioke</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Akpukpa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Uturu</a:t>
                      </a:r>
                      <a:r>
                        <a:rPr lang="en-US" sz="2000" kern="100" dirty="0">
                          <a:effectLst/>
                          <a:latin typeface="Century Gothic" panose="020B0502020202020204" pitchFamily="34" charset="0"/>
                        </a:rPr>
                        <a:t>/ Ward 8</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999979308"/>
                  </a:ext>
                </a:extLst>
              </a:tr>
            </a:tbl>
          </a:graphicData>
        </a:graphic>
      </p:graphicFrame>
      <p:pic>
        <p:nvPicPr>
          <p:cNvPr id="10" name="Picture 2">
            <a:extLst>
              <a:ext uri="{FF2B5EF4-FFF2-40B4-BE49-F238E27FC236}">
                <a16:creationId xmlns:a16="http://schemas.microsoft.com/office/drawing/2014/main" xmlns="" id="{087E94EB-8A85-F2E6-A320-46445747B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111" y="1988603"/>
            <a:ext cx="1346072" cy="16579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xmlns="" id="{1ED44241-A2EB-719A-45D6-1B3E36730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580" y="3764192"/>
            <a:ext cx="1080603" cy="12549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940CD727-1824-513C-B903-1843EC0E4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6380" y="5019150"/>
            <a:ext cx="1255918" cy="1442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a:extLst>
              <a:ext uri="{FF2B5EF4-FFF2-40B4-BE49-F238E27FC236}">
                <a16:creationId xmlns:a16="http://schemas.microsoft.com/office/drawing/2014/main" xmlns="" id="{60E11AF1-131A-CEC6-1D5D-2D9ECD1E0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950" y="6522719"/>
            <a:ext cx="1155348" cy="14492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xmlns="" id="{BF751CC4-9458-8E56-0950-A4326F233F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8707" y="8032966"/>
            <a:ext cx="1250408" cy="144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864724"/>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4C89C0-BFBD-85D1-878D-59ED28F5B668}"/>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B8F31623-25AA-E510-40B0-3ADB6A89C2DB}"/>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53E689B4-0A62-B26D-2424-609606019E0C}"/>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33</a:t>
            </a:fld>
            <a:endParaRPr lang="en-US" sz="1350" b="1" dirty="0"/>
          </a:p>
        </p:txBody>
      </p:sp>
      <p:sp>
        <p:nvSpPr>
          <p:cNvPr id="3" name="TextBox 2">
            <a:extLst>
              <a:ext uri="{FF2B5EF4-FFF2-40B4-BE49-F238E27FC236}">
                <a16:creationId xmlns:a16="http://schemas.microsoft.com/office/drawing/2014/main" xmlns="" id="{A2A17A0F-B5C0-09B1-2F40-18F772FE9999}"/>
              </a:ext>
            </a:extLst>
          </p:cNvPr>
          <p:cNvSpPr txBox="1"/>
          <p:nvPr/>
        </p:nvSpPr>
        <p:spPr>
          <a:xfrm>
            <a:off x="1445535" y="740193"/>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REFUSED TO PRESENT THEMSELVES FOR SUPERVISION</a:t>
            </a:r>
            <a:endParaRPr kumimoji="0" lang="en-NG" sz="2400" b="0" i="0" u="none" strike="noStrike" kern="0" cap="none" spc="0" normalizeH="0" baseline="0" noProof="0" dirty="0">
              <a:ln>
                <a:noFill/>
              </a:ln>
              <a:effectLst/>
              <a:uLnTx/>
              <a:uFillTx/>
            </a:endParaRPr>
          </a:p>
        </p:txBody>
      </p:sp>
      <p:graphicFrame>
        <p:nvGraphicFramePr>
          <p:cNvPr id="4" name="Table 3">
            <a:extLst>
              <a:ext uri="{FF2B5EF4-FFF2-40B4-BE49-F238E27FC236}">
                <a16:creationId xmlns:a16="http://schemas.microsoft.com/office/drawing/2014/main" xmlns="" id="{C36ABBEF-B3E4-DFAD-8FEB-5600222E1B9C}"/>
              </a:ext>
            </a:extLst>
          </p:cNvPr>
          <p:cNvGraphicFramePr>
            <a:graphicFrameLocks noGrp="1"/>
          </p:cNvGraphicFramePr>
          <p:nvPr>
            <p:extLst>
              <p:ext uri="{D42A27DB-BD31-4B8C-83A1-F6EECF244321}">
                <p14:modId xmlns:p14="http://schemas.microsoft.com/office/powerpoint/2010/main" val="4150842453"/>
              </p:ext>
            </p:extLst>
          </p:nvPr>
        </p:nvGraphicFramePr>
        <p:xfrm>
          <a:off x="960120" y="1242060"/>
          <a:ext cx="16356386" cy="8321040"/>
        </p:xfrm>
        <a:graphic>
          <a:graphicData uri="http://schemas.openxmlformats.org/drawingml/2006/table">
            <a:tbl>
              <a:tblPr firstRow="1" firstCol="1" bandRow="1"/>
              <a:tblGrid>
                <a:gridCol w="767530">
                  <a:extLst>
                    <a:ext uri="{9D8B030D-6E8A-4147-A177-3AD203B41FA5}">
                      <a16:colId xmlns:a16="http://schemas.microsoft.com/office/drawing/2014/main" xmlns="" val="357132062"/>
                    </a:ext>
                  </a:extLst>
                </a:gridCol>
                <a:gridCol w="3300810">
                  <a:extLst>
                    <a:ext uri="{9D8B030D-6E8A-4147-A177-3AD203B41FA5}">
                      <a16:colId xmlns:a16="http://schemas.microsoft.com/office/drawing/2014/main" xmlns="" val="3112749310"/>
                    </a:ext>
                  </a:extLst>
                </a:gridCol>
                <a:gridCol w="1650515">
                  <a:extLst>
                    <a:ext uri="{9D8B030D-6E8A-4147-A177-3AD203B41FA5}">
                      <a16:colId xmlns:a16="http://schemas.microsoft.com/office/drawing/2014/main" xmlns="" val="2869144577"/>
                    </a:ext>
                  </a:extLst>
                </a:gridCol>
                <a:gridCol w="3259819">
                  <a:extLst>
                    <a:ext uri="{9D8B030D-6E8A-4147-A177-3AD203B41FA5}">
                      <a16:colId xmlns:a16="http://schemas.microsoft.com/office/drawing/2014/main" xmlns="" val="577443381"/>
                    </a:ext>
                  </a:extLst>
                </a:gridCol>
                <a:gridCol w="4067543">
                  <a:extLst>
                    <a:ext uri="{9D8B030D-6E8A-4147-A177-3AD203B41FA5}">
                      <a16:colId xmlns:a16="http://schemas.microsoft.com/office/drawing/2014/main" xmlns="" val="2796255643"/>
                    </a:ext>
                  </a:extLst>
                </a:gridCol>
                <a:gridCol w="3310169">
                  <a:extLst>
                    <a:ext uri="{9D8B030D-6E8A-4147-A177-3AD203B41FA5}">
                      <a16:colId xmlns:a16="http://schemas.microsoft.com/office/drawing/2014/main" xmlns="" val="483975454"/>
                    </a:ext>
                  </a:extLst>
                </a:gridCol>
              </a:tblGrid>
              <a:tr h="217909">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00000"/>
                        </a:lnSpc>
                        <a:spcAft>
                          <a:spcPts val="0"/>
                        </a:spcAft>
                        <a:buNone/>
                      </a:pPr>
                      <a:r>
                        <a:rPr lang="en-US" sz="2100" kern="0" dirty="0">
                          <a:effectLst/>
                          <a:latin typeface="Century Gothic" panose="020B0502020202020204" pitchFamily="34" charset="0"/>
                        </a:rPr>
                        <a:t>S/N</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100" kern="0" dirty="0">
                          <a:effectLst/>
                          <a:latin typeface="Century Gothic" panose="020B0502020202020204" pitchFamily="34" charset="0"/>
                        </a:rPr>
                        <a:t>Names of Beneficiaries</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100" kern="0" dirty="0">
                          <a:effectLst/>
                          <a:latin typeface="Century Gothic" panose="020B0502020202020204" pitchFamily="34" charset="0"/>
                        </a:rPr>
                        <a:t>LGA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100" kern="0" dirty="0">
                          <a:effectLst/>
                          <a:latin typeface="Century Gothic" panose="020B0502020202020204" pitchFamily="34" charset="0"/>
                        </a:rPr>
                        <a:t>Phone No.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100" kern="0" dirty="0">
                          <a:effectLst/>
                          <a:latin typeface="Century Gothic" panose="020B0502020202020204" pitchFamily="34" charset="0"/>
                        </a:rPr>
                        <a:t>Contact address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100" kern="0" dirty="0">
                          <a:effectLst/>
                          <a:latin typeface="Century Gothic" panose="020B0502020202020204" pitchFamily="34" charset="0"/>
                        </a:rPr>
                        <a:t>Sponsors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3053159945"/>
                  </a:ext>
                </a:extLst>
              </a:tr>
              <a:tr h="3683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100" kern="100" dirty="0">
                          <a:effectLst/>
                          <a:latin typeface="Century Gothic" panose="020B0502020202020204" pitchFamily="34" charset="0"/>
                        </a:rPr>
                        <a:t>11</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Nwachukwu </a:t>
                      </a:r>
                    </a:p>
                    <a:p>
                      <a:pPr marL="0" marR="0">
                        <a:lnSpc>
                          <a:spcPct val="100000"/>
                        </a:lnSpc>
                        <a:spcAft>
                          <a:spcPts val="0"/>
                        </a:spcAft>
                        <a:buNone/>
                      </a:pPr>
                      <a:r>
                        <a:rPr lang="en-US" sz="2100" kern="100" dirty="0" err="1">
                          <a:effectLst/>
                          <a:latin typeface="Century Gothic" panose="020B0502020202020204" pitchFamily="34" charset="0"/>
                        </a:rPr>
                        <a:t>Uzochim</a:t>
                      </a:r>
                      <a:r>
                        <a:rPr lang="en-US" sz="2100" kern="100" dirty="0">
                          <a:effectLst/>
                          <a:latin typeface="Century Gothic" panose="020B0502020202020204" pitchFamily="34" charset="0"/>
                        </a:rPr>
                        <a:t> P.</a:t>
                      </a:r>
                    </a:p>
                    <a:p>
                      <a:pPr marL="0" marR="0">
                        <a:lnSpc>
                          <a:spcPct val="100000"/>
                        </a:lnSpc>
                        <a:spcAft>
                          <a:spcPts val="0"/>
                        </a:spcAft>
                        <a:buNone/>
                      </a:pPr>
                      <a:endParaRPr lang="en-US" sz="2100" kern="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r>
                        <a:rPr lang="en-US" sz="2100" kern="100" dirty="0" err="1">
                          <a:effectLst/>
                          <a:latin typeface="Century Gothic" panose="020B0502020202020204" pitchFamily="34" charset="0"/>
                        </a:rPr>
                        <a:t>Obingwa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08103525262</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14 </a:t>
                      </a:r>
                      <a:r>
                        <a:rPr lang="en-US" sz="2100" kern="100" dirty="0" err="1">
                          <a:effectLst/>
                          <a:latin typeface="Century Gothic" panose="020B0502020202020204" pitchFamily="34" charset="0"/>
                        </a:rPr>
                        <a:t>Zerock</a:t>
                      </a:r>
                      <a:r>
                        <a:rPr lang="en-US" sz="2100" kern="100" dirty="0">
                          <a:effectLst/>
                          <a:latin typeface="Century Gothic" panose="020B0502020202020204" pitchFamily="34" charset="0"/>
                        </a:rPr>
                        <a:t> Street Aba, Abia State</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3487377383"/>
                  </a:ext>
                </a:extLst>
              </a:tr>
              <a:tr h="13081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100" kern="100" dirty="0">
                          <a:effectLst/>
                          <a:latin typeface="Century Gothic" panose="020B0502020202020204" pitchFamily="34" charset="0"/>
                        </a:rPr>
                        <a:t>12</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Ume Onu </a:t>
                      </a:r>
                    </a:p>
                    <a:p>
                      <a:pPr marL="0" marR="0">
                        <a:lnSpc>
                          <a:spcPct val="100000"/>
                        </a:lnSpc>
                        <a:spcAft>
                          <a:spcPts val="0"/>
                        </a:spcAft>
                        <a:buNone/>
                      </a:pPr>
                      <a:r>
                        <a:rPr lang="en-US" sz="2100" kern="100" dirty="0">
                          <a:effectLst/>
                          <a:latin typeface="Century Gothic" panose="020B0502020202020204" pitchFamily="34" charset="0"/>
                        </a:rPr>
                        <a:t>Enyinnaya</a:t>
                      </a: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07062204389</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3 Oba Elu Road, Elu </a:t>
                      </a: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3011414102"/>
                  </a:ext>
                </a:extLst>
              </a:tr>
              <a:tr h="10795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100" kern="100" dirty="0">
                          <a:effectLst/>
                          <a:latin typeface="Century Gothic" panose="020B0502020202020204" pitchFamily="34" charset="0"/>
                        </a:rPr>
                        <a:t>13</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Arunsi</a:t>
                      </a:r>
                      <a:r>
                        <a:rPr lang="en-US" sz="2100" kern="100" dirty="0">
                          <a:effectLst/>
                          <a:latin typeface="Century Gothic" panose="020B0502020202020204" pitchFamily="34" charset="0"/>
                        </a:rPr>
                        <a:t> </a:t>
                      </a:r>
                      <a:r>
                        <a:rPr lang="en-US" sz="2100" kern="100" dirty="0" err="1">
                          <a:effectLst/>
                          <a:latin typeface="Century Gothic" panose="020B0502020202020204" pitchFamily="34" charset="0"/>
                        </a:rPr>
                        <a:t>Ukoha</a:t>
                      </a:r>
                      <a:r>
                        <a:rPr lang="en-US" sz="2100" kern="100" dirty="0">
                          <a:effectLst/>
                          <a:latin typeface="Century Gothic" panose="020B0502020202020204" pitchFamily="34" charset="0"/>
                        </a:rPr>
                        <a:t> </a:t>
                      </a:r>
                    </a:p>
                    <a:p>
                      <a:pPr marL="0" marR="0">
                        <a:lnSpc>
                          <a:spcPct val="100000"/>
                        </a:lnSpc>
                        <a:spcAft>
                          <a:spcPts val="0"/>
                        </a:spcAft>
                        <a:buNone/>
                      </a:pPr>
                      <a:r>
                        <a:rPr lang="en-US" sz="2100" kern="100" dirty="0">
                          <a:effectLst/>
                          <a:latin typeface="Century Gothic" panose="020B0502020202020204" pitchFamily="34" charset="0"/>
                        </a:rPr>
                        <a:t>Kalu</a:t>
                      </a: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08101218459</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9 Ota Okoro Lane, </a:t>
                      </a:r>
                      <a:r>
                        <a:rPr lang="en-US" sz="2100" kern="100" dirty="0" err="1">
                          <a:effectLst/>
                          <a:latin typeface="Century Gothic" panose="020B0502020202020204" pitchFamily="34" charset="0"/>
                        </a:rPr>
                        <a:t>Okagwe</a:t>
                      </a:r>
                      <a:r>
                        <a:rPr lang="en-US" sz="2100" kern="100" dirty="0">
                          <a:effectLst/>
                          <a:latin typeface="Century Gothic" panose="020B0502020202020204" pitchFamily="34" charset="0"/>
                        </a:rPr>
                        <a:t>, </a:t>
                      </a: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801764828"/>
                  </a:ext>
                </a:extLst>
              </a:tr>
              <a:tr h="9080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100" kern="100" dirty="0">
                          <a:effectLst/>
                          <a:latin typeface="Century Gothic" panose="020B0502020202020204" pitchFamily="34" charset="0"/>
                        </a:rPr>
                        <a:t>14</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Chike Peter </a:t>
                      </a:r>
                    </a:p>
                    <a:p>
                      <a:pPr marL="0" marR="0">
                        <a:lnSpc>
                          <a:spcPct val="100000"/>
                        </a:lnSpc>
                        <a:spcAft>
                          <a:spcPts val="0"/>
                        </a:spcAft>
                        <a:buNone/>
                      </a:pPr>
                      <a:r>
                        <a:rPr lang="en-US" sz="2100" kern="100" dirty="0">
                          <a:effectLst/>
                          <a:latin typeface="Century Gothic" panose="020B0502020202020204" pitchFamily="34" charset="0"/>
                        </a:rPr>
                        <a:t>Igwe</a:t>
                      </a: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07032118263</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No 85 Arochukwu Road </a:t>
                      </a:r>
                      <a:r>
                        <a:rPr lang="en-US" sz="2100" kern="100" dirty="0" err="1">
                          <a:effectLst/>
                          <a:latin typeface="Century Gothic" panose="020B0502020202020204" pitchFamily="34" charset="0"/>
                        </a:rPr>
                        <a:t>Amaekpu</a:t>
                      </a:r>
                      <a:r>
                        <a:rPr lang="en-US" sz="2100" kern="100" dirty="0">
                          <a:effectLst/>
                          <a:latin typeface="Century Gothic" panose="020B0502020202020204" pitchFamily="34" charset="0"/>
                        </a:rPr>
                        <a:t> </a:t>
                      </a:r>
                      <a:r>
                        <a:rPr lang="en-US" sz="2100" kern="100" dirty="0" err="1">
                          <a:effectLst/>
                          <a:latin typeface="Century Gothic" panose="020B0502020202020204" pitchFamily="34" charset="0"/>
                        </a:rPr>
                        <a:t>Ohafia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3640749248"/>
                  </a:ext>
                </a:extLst>
              </a:tr>
              <a:tr h="193675">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100" kern="100" dirty="0">
                          <a:effectLst/>
                          <a:latin typeface="Century Gothic" panose="020B0502020202020204" pitchFamily="34" charset="0"/>
                        </a:rPr>
                        <a:t>15</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Azubuike </a:t>
                      </a:r>
                    </a:p>
                    <a:p>
                      <a:pPr marL="0" marR="0">
                        <a:lnSpc>
                          <a:spcPct val="100000"/>
                        </a:lnSpc>
                        <a:spcAft>
                          <a:spcPts val="0"/>
                        </a:spcAft>
                        <a:buNone/>
                      </a:pPr>
                      <a:r>
                        <a:rPr lang="en-US" sz="2100" kern="100" dirty="0">
                          <a:effectLst/>
                          <a:latin typeface="Century Gothic" panose="020B0502020202020204" pitchFamily="34" charset="0"/>
                        </a:rPr>
                        <a:t>Kelechi</a:t>
                      </a: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1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Osisioma</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08057437045/07010923238</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err="1">
                          <a:effectLst/>
                          <a:latin typeface="Century Gothic" panose="020B0502020202020204" pitchFamily="34" charset="0"/>
                        </a:rPr>
                        <a:t>Ozigara</a:t>
                      </a:r>
                      <a:r>
                        <a:rPr lang="en-US" sz="2100" kern="100" dirty="0">
                          <a:effectLst/>
                          <a:latin typeface="Century Gothic" panose="020B0502020202020204" pitchFamily="34" charset="0"/>
                        </a:rPr>
                        <a:t> Azubuike’s Compound, </a:t>
                      </a:r>
                      <a:r>
                        <a:rPr lang="en-US" sz="2100" kern="100" dirty="0" err="1">
                          <a:effectLst/>
                          <a:latin typeface="Century Gothic" panose="020B0502020202020204" pitchFamily="34" charset="0"/>
                        </a:rPr>
                        <a:t>Okpu-Umuobo</a:t>
                      </a:r>
                      <a:r>
                        <a:rPr lang="en-US" sz="2100" kern="100" dirty="0">
                          <a:effectLst/>
                          <a:latin typeface="Century Gothic" panose="020B0502020202020204" pitchFamily="34" charset="0"/>
                        </a:rPr>
                        <a:t> village</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100" kern="100" dirty="0">
                          <a:effectLst/>
                          <a:latin typeface="Century Gothic" panose="020B0502020202020204" pitchFamily="34" charset="0"/>
                        </a:rPr>
                        <a:t> </a:t>
                      </a:r>
                      <a:endParaRPr lang="en-NG" sz="21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667445787"/>
                  </a:ext>
                </a:extLst>
              </a:tr>
            </a:tbl>
          </a:graphicData>
        </a:graphic>
      </p:graphicFrame>
      <p:pic>
        <p:nvPicPr>
          <p:cNvPr id="5" name="Picture 21">
            <a:extLst>
              <a:ext uri="{FF2B5EF4-FFF2-40B4-BE49-F238E27FC236}">
                <a16:creationId xmlns:a16="http://schemas.microsoft.com/office/drawing/2014/main" xmlns="" id="{1D82A8E5-646C-986B-624D-9856E904A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646" y="1604559"/>
            <a:ext cx="1198347" cy="1479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a:extLst>
              <a:ext uri="{FF2B5EF4-FFF2-40B4-BE49-F238E27FC236}">
                <a16:creationId xmlns:a16="http://schemas.microsoft.com/office/drawing/2014/main" xmlns="" id="{D1870C35-2DA3-8B76-AEFE-0B50AF66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212" y="3226644"/>
            <a:ext cx="1111343" cy="1561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5">
            <a:extLst>
              <a:ext uri="{FF2B5EF4-FFF2-40B4-BE49-F238E27FC236}">
                <a16:creationId xmlns:a16="http://schemas.microsoft.com/office/drawing/2014/main" xmlns="" id="{174BC0D2-DDC5-D818-D9B8-0281C09CC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211" y="4849534"/>
            <a:ext cx="1253597" cy="1479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a:extLst>
              <a:ext uri="{FF2B5EF4-FFF2-40B4-BE49-F238E27FC236}">
                <a16:creationId xmlns:a16="http://schemas.microsoft.com/office/drawing/2014/main" xmlns="" id="{E4087F26-ACB8-5B52-E5FA-E5F2A3F92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9211" y="6403260"/>
            <a:ext cx="1191107" cy="1479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xmlns="" id="{9065F4BC-F39D-D449-DC7D-A655FDDF6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211" y="8005028"/>
            <a:ext cx="1111344" cy="153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104707"/>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0DDDEB-0FD7-E5D9-0099-2E61E6ADDDD9}"/>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36FFAC92-74EB-963E-BD2D-9C910635742B}"/>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5D453909-B534-44D6-57E1-D4AA6BD07E53}"/>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34</a:t>
            </a:fld>
            <a:endParaRPr lang="en-US" sz="1350" b="1" dirty="0"/>
          </a:p>
        </p:txBody>
      </p:sp>
      <p:sp>
        <p:nvSpPr>
          <p:cNvPr id="3" name="TextBox 2">
            <a:extLst>
              <a:ext uri="{FF2B5EF4-FFF2-40B4-BE49-F238E27FC236}">
                <a16:creationId xmlns:a16="http://schemas.microsoft.com/office/drawing/2014/main" xmlns="" id="{10308244-4290-8FDC-DA1A-401EFDCBBA8B}"/>
              </a:ext>
            </a:extLst>
          </p:cNvPr>
          <p:cNvSpPr txBox="1"/>
          <p:nvPr/>
        </p:nvSpPr>
        <p:spPr>
          <a:xfrm>
            <a:off x="1987815" y="758188"/>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REFUSED TO PRESENT THEMSELVES FOR SUPERVISION</a:t>
            </a:r>
            <a:endParaRPr kumimoji="0" lang="en-NG" sz="2400" b="0" i="0" u="none" strike="noStrike" kern="0" cap="none" spc="0" normalizeH="0" baseline="0" noProof="0" dirty="0">
              <a:ln>
                <a:noFill/>
              </a:ln>
              <a:effectLst/>
              <a:uLnTx/>
              <a:uFillTx/>
            </a:endParaRPr>
          </a:p>
        </p:txBody>
      </p:sp>
      <p:graphicFrame>
        <p:nvGraphicFramePr>
          <p:cNvPr id="2" name="Table 1">
            <a:extLst>
              <a:ext uri="{FF2B5EF4-FFF2-40B4-BE49-F238E27FC236}">
                <a16:creationId xmlns:a16="http://schemas.microsoft.com/office/drawing/2014/main" xmlns="" id="{DC9EAA56-8116-6C9A-A2CD-074C140F5EE6}"/>
              </a:ext>
            </a:extLst>
          </p:cNvPr>
          <p:cNvGraphicFramePr>
            <a:graphicFrameLocks noGrp="1"/>
          </p:cNvGraphicFramePr>
          <p:nvPr>
            <p:extLst>
              <p:ext uri="{D42A27DB-BD31-4B8C-83A1-F6EECF244321}">
                <p14:modId xmlns:p14="http://schemas.microsoft.com/office/powerpoint/2010/main" val="1096854777"/>
              </p:ext>
            </p:extLst>
          </p:nvPr>
        </p:nvGraphicFramePr>
        <p:xfrm>
          <a:off x="908524" y="1327784"/>
          <a:ext cx="16407983" cy="7907326"/>
        </p:xfrm>
        <a:graphic>
          <a:graphicData uri="http://schemas.openxmlformats.org/drawingml/2006/table">
            <a:tbl>
              <a:tblPr firstRow="1" firstCol="1" bandRow="1"/>
              <a:tblGrid>
                <a:gridCol w="695603">
                  <a:extLst>
                    <a:ext uri="{9D8B030D-6E8A-4147-A177-3AD203B41FA5}">
                      <a16:colId xmlns:a16="http://schemas.microsoft.com/office/drawing/2014/main" xmlns="" val="2590370866"/>
                    </a:ext>
                  </a:extLst>
                </a:gridCol>
                <a:gridCol w="3847930">
                  <a:extLst>
                    <a:ext uri="{9D8B030D-6E8A-4147-A177-3AD203B41FA5}">
                      <a16:colId xmlns:a16="http://schemas.microsoft.com/office/drawing/2014/main" xmlns="" val="6240007"/>
                    </a:ext>
                  </a:extLst>
                </a:gridCol>
                <a:gridCol w="1923965">
                  <a:extLst>
                    <a:ext uri="{9D8B030D-6E8A-4147-A177-3AD203B41FA5}">
                      <a16:colId xmlns:a16="http://schemas.microsoft.com/office/drawing/2014/main" xmlns="" val="2019119876"/>
                    </a:ext>
                  </a:extLst>
                </a:gridCol>
                <a:gridCol w="3046278">
                  <a:extLst>
                    <a:ext uri="{9D8B030D-6E8A-4147-A177-3AD203B41FA5}">
                      <a16:colId xmlns:a16="http://schemas.microsoft.com/office/drawing/2014/main" xmlns="" val="1044651888"/>
                    </a:ext>
                  </a:extLst>
                </a:gridCol>
                <a:gridCol w="4168590">
                  <a:extLst>
                    <a:ext uri="{9D8B030D-6E8A-4147-A177-3AD203B41FA5}">
                      <a16:colId xmlns:a16="http://schemas.microsoft.com/office/drawing/2014/main" xmlns="" val="1617577489"/>
                    </a:ext>
                  </a:extLst>
                </a:gridCol>
                <a:gridCol w="2725617">
                  <a:extLst>
                    <a:ext uri="{9D8B030D-6E8A-4147-A177-3AD203B41FA5}">
                      <a16:colId xmlns:a16="http://schemas.microsoft.com/office/drawing/2014/main" xmlns="" val="2603522901"/>
                    </a:ext>
                  </a:extLst>
                </a:gridCol>
              </a:tblGrid>
              <a:tr h="32123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00000"/>
                        </a:lnSpc>
                        <a:spcAft>
                          <a:spcPts val="0"/>
                        </a:spcAft>
                        <a:buNone/>
                      </a:pPr>
                      <a:r>
                        <a:rPr lang="en-US" sz="2400" kern="0" dirty="0">
                          <a:effectLst/>
                          <a:latin typeface="Century Gothic" panose="020B0502020202020204" pitchFamily="34" charset="0"/>
                        </a:rPr>
                        <a:t>S/N</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400" kern="0" dirty="0">
                          <a:effectLst/>
                          <a:latin typeface="Century Gothic" panose="020B0502020202020204" pitchFamily="34" charset="0"/>
                        </a:rPr>
                        <a:t>Names of Beneficiaries</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400" kern="0" dirty="0">
                          <a:effectLst/>
                          <a:latin typeface="Century Gothic" panose="020B0502020202020204" pitchFamily="34" charset="0"/>
                        </a:rPr>
                        <a:t>LGA</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400" kern="0" dirty="0">
                          <a:effectLst/>
                          <a:latin typeface="Century Gothic" panose="020B0502020202020204" pitchFamily="34" charset="0"/>
                        </a:rPr>
                        <a:t>Phone No. </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400" kern="0" dirty="0">
                          <a:effectLst/>
                          <a:latin typeface="Century Gothic" panose="020B0502020202020204" pitchFamily="34" charset="0"/>
                        </a:rPr>
                        <a:t>Contact address </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400" kern="0" dirty="0">
                          <a:effectLst/>
                          <a:latin typeface="Century Gothic" panose="020B0502020202020204" pitchFamily="34" charset="0"/>
                        </a:rPr>
                        <a:t>Sponsors </a:t>
                      </a:r>
                      <a:endParaRPr lang="en-NG" sz="2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3125627598"/>
                  </a:ext>
                </a:extLst>
              </a:tr>
              <a:tr h="1156453">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16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Chioma Orji</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Osisioma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08024048247/</a:t>
                      </a:r>
                    </a:p>
                    <a:p>
                      <a:pPr marL="0" marR="0">
                        <a:lnSpc>
                          <a:spcPct val="100000"/>
                        </a:lnSpc>
                        <a:spcAft>
                          <a:spcPts val="0"/>
                        </a:spcAft>
                        <a:buNone/>
                      </a:pPr>
                      <a:r>
                        <a:rPr lang="en-US" sz="2000" kern="100" dirty="0">
                          <a:effectLst/>
                          <a:latin typeface="Century Gothic" panose="020B0502020202020204" pitchFamily="34" charset="0"/>
                        </a:rPr>
                        <a:t>08088111110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Umuekpe</a:t>
                      </a:r>
                      <a:r>
                        <a:rPr lang="en-US" sz="2000" kern="100" dirty="0">
                          <a:effectLst/>
                          <a:latin typeface="Century Gothic" panose="020B0502020202020204" pitchFamily="34" charset="0"/>
                        </a:rPr>
                        <a:t> Village</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3649548420"/>
                  </a:ext>
                </a:extLst>
              </a:tr>
              <a:tr h="1445566">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17</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Ogbuka</a:t>
                      </a:r>
                      <a:r>
                        <a:rPr lang="en-US" sz="2000" kern="100" dirty="0">
                          <a:effectLst/>
                          <a:latin typeface="Century Gothic" panose="020B0502020202020204" pitchFamily="34" charset="0"/>
                        </a:rPr>
                        <a:t> L. </a:t>
                      </a:r>
                    </a:p>
                    <a:p>
                      <a:pPr marL="0" marR="0">
                        <a:lnSpc>
                          <a:spcPct val="100000"/>
                        </a:lnSpc>
                        <a:spcAft>
                          <a:spcPts val="0"/>
                        </a:spcAft>
                        <a:buNone/>
                      </a:pPr>
                      <a:r>
                        <a:rPr lang="en-US" sz="2000" kern="100" dirty="0" err="1">
                          <a:effectLst/>
                          <a:latin typeface="Century Gothic" panose="020B0502020202020204" pitchFamily="34" charset="0"/>
                        </a:rPr>
                        <a:t>Ugonwanyi</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Ugwunagbo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08067243440/</a:t>
                      </a:r>
                    </a:p>
                    <a:p>
                      <a:pPr marL="0" marR="0">
                        <a:lnSpc>
                          <a:spcPct val="100000"/>
                        </a:lnSpc>
                        <a:spcAft>
                          <a:spcPts val="0"/>
                        </a:spcAft>
                        <a:buNone/>
                      </a:pPr>
                      <a:r>
                        <a:rPr lang="en-US" sz="2000" kern="100" dirty="0">
                          <a:effectLst/>
                          <a:latin typeface="Century Gothic" panose="020B0502020202020204" pitchFamily="34" charset="0"/>
                        </a:rPr>
                        <a:t>08113377775</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9 </a:t>
                      </a:r>
                      <a:r>
                        <a:rPr lang="en-US" sz="2000" kern="100" dirty="0" err="1">
                          <a:effectLst/>
                          <a:latin typeface="Century Gothic" panose="020B0502020202020204" pitchFamily="34" charset="0"/>
                        </a:rPr>
                        <a:t>Umuode</a:t>
                      </a:r>
                      <a:r>
                        <a:rPr lang="en-US" sz="2000" kern="100" dirty="0">
                          <a:effectLst/>
                          <a:latin typeface="Century Gothic" panose="020B0502020202020204" pitchFamily="34" charset="0"/>
                        </a:rPr>
                        <a:t> Road, WBH </a:t>
                      </a:r>
                      <a:r>
                        <a:rPr lang="en-US" sz="2000" kern="100" dirty="0" err="1">
                          <a:effectLst/>
                          <a:latin typeface="Century Gothic" panose="020B0502020202020204" pitchFamily="34" charset="0"/>
                        </a:rPr>
                        <a:t>Abayi</a:t>
                      </a:r>
                      <a:r>
                        <a:rPr lang="en-US" sz="2000" kern="100" dirty="0">
                          <a:effectLst/>
                          <a:latin typeface="Century Gothic" panose="020B0502020202020204" pitchFamily="34" charset="0"/>
                        </a:rPr>
                        <a:t>, Aba/ </a:t>
                      </a:r>
                      <a:r>
                        <a:rPr lang="en-US" sz="2000" kern="100" dirty="0" err="1">
                          <a:effectLst/>
                          <a:latin typeface="Century Gothic" panose="020B0502020202020204" pitchFamily="34" charset="0"/>
                        </a:rPr>
                        <a:t>Amorji</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Ihie</a:t>
                      </a:r>
                      <a:r>
                        <a:rPr lang="en-US" sz="2000" kern="100" dirty="0">
                          <a:effectLst/>
                          <a:latin typeface="Century Gothic" panose="020B0502020202020204" pitchFamily="34" charset="0"/>
                        </a:rPr>
                        <a:t>-Iyi, </a:t>
                      </a:r>
                      <a:r>
                        <a:rPr lang="en-US" sz="2000" kern="100" dirty="0" err="1">
                          <a:effectLst/>
                          <a:latin typeface="Century Gothic" panose="020B0502020202020204" pitchFamily="34" charset="0"/>
                        </a:rPr>
                        <a:t>Ugwunagbo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2235790003"/>
                  </a:ext>
                </a:extLst>
              </a:tr>
              <a:tr h="1445566">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18</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Nwankpa </a:t>
                      </a:r>
                    </a:p>
                    <a:p>
                      <a:pPr marL="0" marR="0">
                        <a:lnSpc>
                          <a:spcPct val="100000"/>
                        </a:lnSpc>
                        <a:spcAft>
                          <a:spcPts val="0"/>
                        </a:spcAft>
                        <a:buNone/>
                      </a:pPr>
                      <a:r>
                        <a:rPr lang="en-US" sz="2000" kern="100" dirty="0">
                          <a:effectLst/>
                          <a:latin typeface="Century Gothic" panose="020B0502020202020204" pitchFamily="34" charset="0"/>
                        </a:rPr>
                        <a:t>Martins</a:t>
                      </a: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Ugwunagbo</a:t>
                      </a:r>
                      <a:r>
                        <a:rPr lang="en-US" sz="2000" kern="100" dirty="0">
                          <a:effectLst/>
                          <a:latin typeface="Century Gothic" panose="020B0502020202020204" pitchFamily="34" charset="0"/>
                        </a:rPr>
                        <a:t> (His farm is located in Taraba state.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08134411209</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96B Aba-Owerri Road, Aba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320246380"/>
                  </a:ext>
                </a:extLst>
              </a:tr>
              <a:tr h="1445566">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19</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Chikamnele</a:t>
                      </a: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err="1">
                          <a:effectLst/>
                          <a:latin typeface="Century Gothic" panose="020B0502020202020204" pitchFamily="34" charset="0"/>
                        </a:rPr>
                        <a:t>Hossanna</a:t>
                      </a:r>
                      <a:r>
                        <a:rPr lang="en-US" sz="2000" kern="100" dirty="0">
                          <a:effectLst/>
                          <a:latin typeface="Century Gothic" panose="020B0502020202020204" pitchFamily="34" charset="0"/>
                        </a:rPr>
                        <a:t> C.</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Ugwunagbo</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08086443711</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56 </a:t>
                      </a:r>
                      <a:r>
                        <a:rPr lang="en-US" sz="2000" kern="100" dirty="0" err="1">
                          <a:effectLst/>
                          <a:latin typeface="Century Gothic" panose="020B0502020202020204" pitchFamily="34" charset="0"/>
                        </a:rPr>
                        <a:t>Umuagbai</a:t>
                      </a:r>
                      <a:r>
                        <a:rPr lang="en-US" sz="2000" kern="100" dirty="0">
                          <a:effectLst/>
                          <a:latin typeface="Century Gothic" panose="020B0502020202020204" pitchFamily="34" charset="0"/>
                        </a:rPr>
                        <a:t> Road, Aba/ </a:t>
                      </a:r>
                      <a:r>
                        <a:rPr lang="en-US" sz="2000" kern="100" dirty="0" err="1">
                          <a:effectLst/>
                          <a:latin typeface="Century Gothic" panose="020B0502020202020204" pitchFamily="34" charset="0"/>
                        </a:rPr>
                        <a:t>Amuzi</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Ihie</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3082309135"/>
                  </a:ext>
                </a:extLst>
              </a:tr>
              <a:tr h="1445566">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20</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Uko </a:t>
                      </a:r>
                      <a:r>
                        <a:rPr lang="en-US" sz="2000" kern="100" dirty="0" err="1">
                          <a:effectLst/>
                          <a:latin typeface="Century Gothic" panose="020B0502020202020204" pitchFamily="34" charset="0"/>
                        </a:rPr>
                        <a:t>ThankGod</a:t>
                      </a:r>
                      <a:r>
                        <a:rPr lang="en-US" sz="2000" kern="100" dirty="0">
                          <a:effectLst/>
                          <a:latin typeface="Century Gothic" panose="020B0502020202020204" pitchFamily="34" charset="0"/>
                        </a:rPr>
                        <a:t> Chukwuemeka</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Umuahia North</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09066954725/</a:t>
                      </a:r>
                    </a:p>
                    <a:p>
                      <a:pPr marL="0" marR="0">
                        <a:lnSpc>
                          <a:spcPct val="100000"/>
                        </a:lnSpc>
                        <a:spcAft>
                          <a:spcPts val="0"/>
                        </a:spcAft>
                        <a:buNone/>
                      </a:pPr>
                      <a:r>
                        <a:rPr lang="en-US" sz="2000" kern="100" dirty="0">
                          <a:effectLst/>
                          <a:latin typeface="Century Gothic" panose="020B0502020202020204" pitchFamily="34" charset="0"/>
                        </a:rPr>
                        <a:t>08167295293</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Nkweogwu</a:t>
                      </a:r>
                      <a:r>
                        <a:rPr lang="en-US" sz="2000" kern="100" dirty="0">
                          <a:effectLst/>
                          <a:latin typeface="Century Gothic" panose="020B0502020202020204" pitchFamily="34" charset="0"/>
                        </a:rPr>
                        <a:t>, Umuahia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4021629259"/>
                  </a:ext>
                </a:extLst>
              </a:tr>
            </a:tbl>
          </a:graphicData>
        </a:graphic>
      </p:graphicFrame>
      <p:pic>
        <p:nvPicPr>
          <p:cNvPr id="10" name="Picture 10">
            <a:extLst>
              <a:ext uri="{FF2B5EF4-FFF2-40B4-BE49-F238E27FC236}">
                <a16:creationId xmlns:a16="http://schemas.microsoft.com/office/drawing/2014/main" xmlns="" id="{63BE2429-6267-F908-CC06-A7A2A54B7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4" y="1685825"/>
            <a:ext cx="1175386" cy="15297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xmlns="" id="{75027899-CA78-39D2-F37D-CDB2FF363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6" y="3218260"/>
            <a:ext cx="1175384" cy="15605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xmlns="" id="{D18F87DC-D92B-D0FB-0201-64A6453FA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620" y="4778761"/>
            <a:ext cx="1007745" cy="1330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a:extLst>
              <a:ext uri="{FF2B5EF4-FFF2-40B4-BE49-F238E27FC236}">
                <a16:creationId xmlns:a16="http://schemas.microsoft.com/office/drawing/2014/main" xmlns="" id="{6CF74C49-5688-A069-2EEA-CFBC7277D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426" y="6215963"/>
            <a:ext cx="1136334" cy="15313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xmlns="" id="{CB0F0910-9C63-AF2A-986D-B047140F1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620" y="7747269"/>
            <a:ext cx="1120140" cy="144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64211"/>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6D6071-5F11-1285-2D22-97103F28012B}"/>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D96102AB-19DA-ABFD-D700-6658348C835A}"/>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34BB8382-5A84-7E7F-C7A3-632696883A65}"/>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35</a:t>
            </a:fld>
            <a:endParaRPr lang="en-US" sz="1350" b="1" dirty="0"/>
          </a:p>
        </p:txBody>
      </p:sp>
      <p:sp>
        <p:nvSpPr>
          <p:cNvPr id="3" name="TextBox 2">
            <a:extLst>
              <a:ext uri="{FF2B5EF4-FFF2-40B4-BE49-F238E27FC236}">
                <a16:creationId xmlns:a16="http://schemas.microsoft.com/office/drawing/2014/main" xmlns="" id="{7AE7E152-0520-1BAC-6585-E346F9BF53E3}"/>
              </a:ext>
            </a:extLst>
          </p:cNvPr>
          <p:cNvSpPr txBox="1"/>
          <p:nvPr/>
        </p:nvSpPr>
        <p:spPr>
          <a:xfrm>
            <a:off x="2019300" y="787434"/>
            <a:ext cx="1424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Calibri" panose="020F0502020204030204" pitchFamily="34" charset="0"/>
              </a:rPr>
              <a:t>THE FOLLOWING BENEFICIARIES REFUSED TO PRESENT THEMSELVES FOR SUPERVISION</a:t>
            </a:r>
            <a:endParaRPr kumimoji="0" lang="en-NG" sz="2400" b="0" i="0" u="none" strike="noStrike" kern="0" cap="none" spc="0" normalizeH="0" baseline="0" noProof="0" dirty="0">
              <a:ln>
                <a:noFill/>
              </a:ln>
              <a:effectLst/>
              <a:uLnTx/>
              <a:uFillTx/>
            </a:endParaRPr>
          </a:p>
        </p:txBody>
      </p:sp>
      <p:graphicFrame>
        <p:nvGraphicFramePr>
          <p:cNvPr id="4" name="Table 3">
            <a:extLst>
              <a:ext uri="{FF2B5EF4-FFF2-40B4-BE49-F238E27FC236}">
                <a16:creationId xmlns:a16="http://schemas.microsoft.com/office/drawing/2014/main" xmlns="" id="{037DEC14-AB46-3BAC-30A0-10A72CA16126}"/>
              </a:ext>
            </a:extLst>
          </p:cNvPr>
          <p:cNvGraphicFramePr>
            <a:graphicFrameLocks noGrp="1"/>
          </p:cNvGraphicFramePr>
          <p:nvPr>
            <p:extLst>
              <p:ext uri="{D42A27DB-BD31-4B8C-83A1-F6EECF244321}">
                <p14:modId xmlns:p14="http://schemas.microsoft.com/office/powerpoint/2010/main" val="2952547831"/>
              </p:ext>
            </p:extLst>
          </p:nvPr>
        </p:nvGraphicFramePr>
        <p:xfrm>
          <a:off x="899160" y="1341124"/>
          <a:ext cx="16565879" cy="8251853"/>
        </p:xfrm>
        <a:graphic>
          <a:graphicData uri="http://schemas.openxmlformats.org/drawingml/2006/table">
            <a:tbl>
              <a:tblPr firstRow="1" firstCol="1" bandRow="1"/>
              <a:tblGrid>
                <a:gridCol w="665387">
                  <a:extLst>
                    <a:ext uri="{9D8B030D-6E8A-4147-A177-3AD203B41FA5}">
                      <a16:colId xmlns:a16="http://schemas.microsoft.com/office/drawing/2014/main" xmlns="" val="3855609889"/>
                    </a:ext>
                  </a:extLst>
                </a:gridCol>
                <a:gridCol w="3668985">
                  <a:extLst>
                    <a:ext uri="{9D8B030D-6E8A-4147-A177-3AD203B41FA5}">
                      <a16:colId xmlns:a16="http://schemas.microsoft.com/office/drawing/2014/main" xmlns="" val="2035855491"/>
                    </a:ext>
                  </a:extLst>
                </a:gridCol>
                <a:gridCol w="2361879">
                  <a:extLst>
                    <a:ext uri="{9D8B030D-6E8A-4147-A177-3AD203B41FA5}">
                      <a16:colId xmlns:a16="http://schemas.microsoft.com/office/drawing/2014/main" xmlns="" val="3962929563"/>
                    </a:ext>
                  </a:extLst>
                </a:gridCol>
                <a:gridCol w="3064974">
                  <a:extLst>
                    <a:ext uri="{9D8B030D-6E8A-4147-A177-3AD203B41FA5}">
                      <a16:colId xmlns:a16="http://schemas.microsoft.com/office/drawing/2014/main" xmlns="" val="1621017368"/>
                    </a:ext>
                  </a:extLst>
                </a:gridCol>
                <a:gridCol w="3929454">
                  <a:extLst>
                    <a:ext uri="{9D8B030D-6E8A-4147-A177-3AD203B41FA5}">
                      <a16:colId xmlns:a16="http://schemas.microsoft.com/office/drawing/2014/main" xmlns="" val="3086221777"/>
                    </a:ext>
                  </a:extLst>
                </a:gridCol>
                <a:gridCol w="2875200">
                  <a:extLst>
                    <a:ext uri="{9D8B030D-6E8A-4147-A177-3AD203B41FA5}">
                      <a16:colId xmlns:a16="http://schemas.microsoft.com/office/drawing/2014/main" xmlns="" val="1700860510"/>
                    </a:ext>
                  </a:extLst>
                </a:gridCol>
              </a:tblGrid>
              <a:tr h="327053">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00000"/>
                        </a:lnSpc>
                        <a:spcAft>
                          <a:spcPts val="0"/>
                        </a:spcAft>
                        <a:buNone/>
                      </a:pPr>
                      <a:r>
                        <a:rPr lang="en-US" sz="2000" kern="0" dirty="0">
                          <a:effectLst/>
                          <a:latin typeface="Century Gothic" panose="020B0502020202020204" pitchFamily="34" charset="0"/>
                        </a:rPr>
                        <a:t>S/N</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Names of Beneficiaries</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LGA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Phone No.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Contact address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000" kern="0" dirty="0">
                          <a:effectLst/>
                          <a:latin typeface="Century Gothic" panose="020B0502020202020204" pitchFamily="34" charset="0"/>
                        </a:rPr>
                        <a:t>Sponsors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xmlns="" val="2610159622"/>
                  </a:ext>
                </a:extLst>
              </a:tr>
              <a:tr h="117739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21</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Chukwunonso </a:t>
                      </a:r>
                    </a:p>
                    <a:p>
                      <a:pPr marL="0" marR="0">
                        <a:lnSpc>
                          <a:spcPct val="100000"/>
                        </a:lnSpc>
                        <a:spcAft>
                          <a:spcPts val="0"/>
                        </a:spcAft>
                        <a:buNone/>
                      </a:pPr>
                      <a:r>
                        <a:rPr lang="en-US" sz="2000" kern="100" dirty="0" err="1">
                          <a:effectLst/>
                          <a:latin typeface="Century Gothic" panose="020B0502020202020204" pitchFamily="34" charset="0"/>
                        </a:rPr>
                        <a:t>Udonsi</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Umuahia North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09011348236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Road 040 WBHE Umuahia</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2696939344"/>
                  </a:ext>
                </a:extLst>
              </a:tr>
              <a:tr h="117739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22</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Austin </a:t>
                      </a:r>
                      <a:r>
                        <a:rPr lang="en-US" sz="2000" kern="100" dirty="0" err="1">
                          <a:effectLst/>
                          <a:latin typeface="Century Gothic" panose="020B0502020202020204" pitchFamily="34" charset="0"/>
                        </a:rPr>
                        <a:t>Ikeji</a:t>
                      </a: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Umuahia North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07032799079</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Umuagbom</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Umukabia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Ohuhu</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1877451854"/>
                  </a:ext>
                </a:extLst>
              </a:tr>
              <a:tr h="117739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23</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Egwu </a:t>
                      </a:r>
                      <a:r>
                        <a:rPr lang="en-US" sz="2000" kern="100" dirty="0" err="1">
                          <a:effectLst/>
                          <a:latin typeface="Century Gothic" panose="020B0502020202020204" pitchFamily="34" charset="0"/>
                        </a:rPr>
                        <a:t>Chinwenwa</a:t>
                      </a:r>
                      <a:r>
                        <a:rPr lang="en-US" sz="2000" kern="100" dirty="0">
                          <a:effectLst/>
                          <a:latin typeface="Century Gothic" panose="020B0502020202020204" pitchFamily="34" charset="0"/>
                        </a:rPr>
                        <a:t> </a:t>
                      </a:r>
                    </a:p>
                    <a:p>
                      <a:pPr marL="0" marR="0">
                        <a:lnSpc>
                          <a:spcPct val="100000"/>
                        </a:lnSpc>
                        <a:spcAft>
                          <a:spcPts val="0"/>
                        </a:spcAft>
                        <a:buNone/>
                      </a:pPr>
                      <a:r>
                        <a:rPr lang="en-US" sz="2000" kern="100" dirty="0">
                          <a:effectLst/>
                          <a:latin typeface="Century Gothic" panose="020B0502020202020204" pitchFamily="34" charset="0"/>
                        </a:rPr>
                        <a:t>Jessica</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Umuahia South</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09054734618/</a:t>
                      </a:r>
                    </a:p>
                    <a:p>
                      <a:pPr marL="0" marR="0">
                        <a:lnSpc>
                          <a:spcPct val="100000"/>
                        </a:lnSpc>
                        <a:spcAft>
                          <a:spcPts val="0"/>
                        </a:spcAft>
                        <a:buNone/>
                      </a:pPr>
                      <a:r>
                        <a:rPr lang="en-US" sz="2000" kern="100" dirty="0">
                          <a:effectLst/>
                          <a:latin typeface="Century Gothic" panose="020B0502020202020204" pitchFamily="34" charset="0"/>
                        </a:rPr>
                        <a:t>09071998596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100 </a:t>
                      </a:r>
                      <a:r>
                        <a:rPr lang="en-US" sz="2000" kern="100" dirty="0" err="1">
                          <a:effectLst/>
                          <a:latin typeface="Century Gothic" panose="020B0502020202020204" pitchFamily="34" charset="0"/>
                        </a:rPr>
                        <a:t>Carmoon</a:t>
                      </a:r>
                      <a:r>
                        <a:rPr lang="en-US" sz="2000" kern="100" dirty="0">
                          <a:effectLst/>
                          <a:latin typeface="Century Gothic" panose="020B0502020202020204" pitchFamily="34" charset="0"/>
                        </a:rPr>
                        <a:t> Street by Enugu Road/ </a:t>
                      </a:r>
                      <a:r>
                        <a:rPr lang="en-US" sz="2000" kern="100" dirty="0" err="1">
                          <a:effectLst/>
                          <a:latin typeface="Century Gothic" panose="020B0502020202020204" pitchFamily="34" charset="0"/>
                        </a:rPr>
                        <a:t>Agbama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Olokoro</a:t>
                      </a: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369759648"/>
                  </a:ext>
                </a:extLst>
              </a:tr>
              <a:tr h="84554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24</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Jeremiah </a:t>
                      </a:r>
                    </a:p>
                    <a:p>
                      <a:pPr marL="0" marR="0">
                        <a:lnSpc>
                          <a:spcPct val="100000"/>
                        </a:lnSpc>
                        <a:spcAft>
                          <a:spcPts val="0"/>
                        </a:spcAft>
                        <a:buNone/>
                      </a:pPr>
                      <a:r>
                        <a:rPr lang="en-US" sz="2000" kern="100" dirty="0">
                          <a:effectLst/>
                          <a:latin typeface="Century Gothic" panose="020B0502020202020204" pitchFamily="34" charset="0"/>
                        </a:rPr>
                        <a:t>Dearest</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East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08134413482/</a:t>
                      </a:r>
                    </a:p>
                    <a:p>
                      <a:pPr marL="0" marR="0">
                        <a:lnSpc>
                          <a:spcPct val="100000"/>
                        </a:lnSpc>
                        <a:spcAft>
                          <a:spcPts val="0"/>
                        </a:spcAft>
                        <a:buNone/>
                      </a:pPr>
                      <a:r>
                        <a:rPr lang="en-US" sz="2000" kern="100" dirty="0">
                          <a:effectLst/>
                          <a:latin typeface="Century Gothic" panose="020B0502020202020204" pitchFamily="34" charset="0"/>
                        </a:rPr>
                        <a:t>09044282015</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Obuozu</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Ndoki</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East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1688134903"/>
                  </a:ext>
                </a:extLst>
              </a:tr>
              <a:tr h="1471739">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25</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Nwogu </a:t>
                      </a:r>
                    </a:p>
                    <a:p>
                      <a:pPr marL="0" marR="0">
                        <a:lnSpc>
                          <a:spcPct val="100000"/>
                        </a:lnSpc>
                        <a:spcAft>
                          <a:spcPts val="0"/>
                        </a:spcAft>
                        <a:buNone/>
                      </a:pPr>
                      <a:r>
                        <a:rPr lang="en-US" sz="2000" kern="100" dirty="0">
                          <a:effectLst/>
                          <a:latin typeface="Century Gothic" panose="020B0502020202020204" pitchFamily="34" charset="0"/>
                        </a:rPr>
                        <a:t>Raphel</a:t>
                      </a:r>
                    </a:p>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endParaRPr lang="en-US" sz="2000" kern="100" dirty="0">
                        <a:effectLst/>
                        <a:latin typeface="Century Gothic" panose="020B0502020202020204" pitchFamily="34"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East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08034858201</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Umuokoroaja</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Obohia-Ndoki</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East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574736215"/>
                  </a:ext>
                </a:extLst>
              </a:tr>
              <a:tr h="117739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000" kern="100" dirty="0">
                          <a:effectLst/>
                          <a:latin typeface="Century Gothic" panose="020B0502020202020204" pitchFamily="34" charset="0"/>
                        </a:rPr>
                        <a:t>26</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Nwankwo </a:t>
                      </a:r>
                    </a:p>
                    <a:p>
                      <a:pPr marL="0" marR="0">
                        <a:lnSpc>
                          <a:spcPct val="100000"/>
                        </a:lnSpc>
                        <a:spcAft>
                          <a:spcPts val="0"/>
                        </a:spcAft>
                        <a:buNone/>
                      </a:pPr>
                      <a:r>
                        <a:rPr lang="en-US" sz="2000" kern="100" dirty="0">
                          <a:effectLst/>
                          <a:latin typeface="Century Gothic" panose="020B0502020202020204" pitchFamily="34" charset="0"/>
                        </a:rPr>
                        <a:t>Emeka K.</a:t>
                      </a:r>
                    </a:p>
                    <a:p>
                      <a:pPr marL="0" marR="0">
                        <a:lnSpc>
                          <a:spcPct val="100000"/>
                        </a:lnSpc>
                        <a:spcAft>
                          <a:spcPts val="0"/>
                        </a:spcAft>
                        <a:buNone/>
                      </a:pP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0000"/>
                        </a:lnSpc>
                        <a:spcAft>
                          <a:spcPts val="0"/>
                        </a:spcAft>
                        <a:buNone/>
                      </a:pP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West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09068749709</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err="1">
                          <a:effectLst/>
                          <a:latin typeface="Century Gothic" panose="020B0502020202020204" pitchFamily="34" charset="0"/>
                        </a:rPr>
                        <a:t>Umuram</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Ogwe</a:t>
                      </a:r>
                      <a:r>
                        <a:rPr lang="en-US" sz="2000" kern="100" dirty="0">
                          <a:effectLst/>
                          <a:latin typeface="Century Gothic" panose="020B0502020202020204" pitchFamily="34" charset="0"/>
                        </a:rPr>
                        <a:t> </a:t>
                      </a:r>
                      <a:r>
                        <a:rPr lang="en-US" sz="2000" kern="100" dirty="0" err="1">
                          <a:effectLst/>
                          <a:latin typeface="Century Gothic" panose="020B0502020202020204" pitchFamily="34" charset="0"/>
                        </a:rPr>
                        <a:t>Ukwa</a:t>
                      </a:r>
                      <a:r>
                        <a:rPr lang="en-US" sz="2000" kern="100" dirty="0">
                          <a:effectLst/>
                          <a:latin typeface="Century Gothic" panose="020B0502020202020204" pitchFamily="34" charset="0"/>
                        </a:rPr>
                        <a:t> West</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00000"/>
                        </a:lnSpc>
                        <a:spcAft>
                          <a:spcPts val="0"/>
                        </a:spcAft>
                        <a:buNone/>
                      </a:pPr>
                      <a:r>
                        <a:rPr lang="en-US" sz="2000" kern="100" dirty="0">
                          <a:effectLst/>
                          <a:latin typeface="Century Gothic" panose="020B0502020202020204" pitchFamily="34" charset="0"/>
                        </a:rPr>
                        <a:t> </a:t>
                      </a:r>
                      <a:endParaRPr lang="en-NG" sz="20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extLst>
                  <a:ext uri="{0D108BD9-81ED-4DB2-BD59-A6C34878D82A}">
                    <a16:rowId xmlns:a16="http://schemas.microsoft.com/office/drawing/2014/main" xmlns="" val="636782048"/>
                  </a:ext>
                </a:extLst>
              </a:tr>
            </a:tbl>
          </a:graphicData>
        </a:graphic>
      </p:graphicFrame>
      <p:pic>
        <p:nvPicPr>
          <p:cNvPr id="5" name="Picture 14">
            <a:extLst>
              <a:ext uri="{FF2B5EF4-FFF2-40B4-BE49-F238E27FC236}">
                <a16:creationId xmlns:a16="http://schemas.microsoft.com/office/drawing/2014/main" xmlns="" id="{FCCB022C-AA4D-D8AE-ED95-F2E522F21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08" y="1739606"/>
            <a:ext cx="922338" cy="1135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a:extLst>
              <a:ext uri="{FF2B5EF4-FFF2-40B4-BE49-F238E27FC236}">
                <a16:creationId xmlns:a16="http://schemas.microsoft.com/office/drawing/2014/main" xmlns="" id="{6E433997-7750-795B-821A-57230702A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08" y="2874668"/>
            <a:ext cx="1131870" cy="1235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a:extLst>
              <a:ext uri="{FF2B5EF4-FFF2-40B4-BE49-F238E27FC236}">
                <a16:creationId xmlns:a16="http://schemas.microsoft.com/office/drawing/2014/main" xmlns="" id="{2CDCADE1-F173-D032-3D34-67FE669FF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780" y="4201814"/>
            <a:ext cx="860425" cy="11128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a:extLst>
              <a:ext uri="{FF2B5EF4-FFF2-40B4-BE49-F238E27FC236}">
                <a16:creationId xmlns:a16="http://schemas.microsoft.com/office/drawing/2014/main" xmlns="" id="{64A55AAE-BF81-01C1-9DFB-B4BB529D1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08" y="5379999"/>
            <a:ext cx="1010395" cy="1348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a:extLst>
              <a:ext uri="{FF2B5EF4-FFF2-40B4-BE49-F238E27FC236}">
                <a16:creationId xmlns:a16="http://schemas.microsoft.com/office/drawing/2014/main" xmlns="" id="{98986E57-1116-D033-E597-817629CAC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8083" y="6939851"/>
            <a:ext cx="1095786" cy="1348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xmlns="" id="{E6262E87-1398-87F1-0838-2FC9809A81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083" y="8453153"/>
            <a:ext cx="868363" cy="111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54586"/>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ECDD0-17F6-3312-AE6D-F7EB95E46C02}"/>
              </a:ext>
            </a:extLst>
          </p:cNvPr>
          <p:cNvSpPr>
            <a:spLocks noGrp="1"/>
          </p:cNvSpPr>
          <p:nvPr>
            <p:ph type="title"/>
          </p:nvPr>
        </p:nvSpPr>
        <p:spPr>
          <a:xfrm>
            <a:off x="727768" y="5821351"/>
            <a:ext cx="5985165" cy="1966290"/>
          </a:xfrm>
        </p:spPr>
        <p:txBody>
          <a:bodyPr/>
          <a:lstStyle/>
          <a:p>
            <a:r>
              <a:rPr lang="en-US" dirty="0"/>
              <a:t>Prayers</a:t>
            </a:r>
          </a:p>
        </p:txBody>
      </p:sp>
      <p:sp>
        <p:nvSpPr>
          <p:cNvPr id="3" name="Content Placeholder 2">
            <a:extLst>
              <a:ext uri="{FF2B5EF4-FFF2-40B4-BE49-F238E27FC236}">
                <a16:creationId xmlns:a16="http://schemas.microsoft.com/office/drawing/2014/main" xmlns="" id="{EB336AA5-9DDA-DA9A-5469-6885A5A84D1D}"/>
              </a:ext>
            </a:extLst>
          </p:cNvPr>
          <p:cNvSpPr>
            <a:spLocks noGrp="1"/>
          </p:cNvSpPr>
          <p:nvPr>
            <p:ph sz="quarter" idx="10"/>
          </p:nvPr>
        </p:nvSpPr>
        <p:spPr>
          <a:xfrm>
            <a:off x="6954982" y="487680"/>
            <a:ext cx="11000509" cy="9326880"/>
          </a:xfrm>
        </p:spPr>
        <p:txBody>
          <a:bodyPr>
            <a:normAutofit fontScale="85000" lnSpcReduction="20000"/>
          </a:bodyPr>
          <a:lstStyle/>
          <a:p>
            <a:pPr marL="457200" lvl="0" indent="-457200">
              <a:buAutoNum type="arabicPeriod"/>
            </a:pPr>
            <a:r>
              <a:rPr lang="en-US" sz="2400" b="1" noProof="0" dirty="0">
                <a:solidFill>
                  <a:schemeClr val="bg1"/>
                </a:solidFill>
              </a:rPr>
              <a:t>Roll over all the loans for the </a:t>
            </a:r>
            <a:r>
              <a:rPr lang="en-US" sz="2400" b="1" noProof="0" dirty="0" smtClean="0">
                <a:solidFill>
                  <a:schemeClr val="bg1"/>
                </a:solidFill>
              </a:rPr>
              <a:t>259 performing (scores 2 to 5) </a:t>
            </a:r>
            <a:r>
              <a:rPr lang="en-US" sz="2400" b="1" noProof="0" dirty="0">
                <a:solidFill>
                  <a:schemeClr val="bg1"/>
                </a:solidFill>
              </a:rPr>
              <a:t>beneficiaries for one full year</a:t>
            </a:r>
          </a:p>
          <a:p>
            <a:pPr marL="457200" lvl="0" indent="-457200">
              <a:buAutoNum type="arabicPeriod"/>
            </a:pPr>
            <a:r>
              <a:rPr lang="en-US" sz="2400" b="1" noProof="0" dirty="0">
                <a:solidFill>
                  <a:srgbClr val="FF0000"/>
                </a:solidFill>
              </a:rPr>
              <a:t>Reward those in the upper 3 performance categories as follows:</a:t>
            </a:r>
          </a:p>
          <a:p>
            <a:pPr marL="898525" lvl="0" indent="-457200">
              <a:buFont typeface="Wingdings" panose="05000000000000000000" pitchFamily="2" charset="2"/>
              <a:buChar char="v"/>
            </a:pPr>
            <a:r>
              <a:rPr lang="en-US" sz="2400" b="1" noProof="0" dirty="0">
                <a:solidFill>
                  <a:srgbClr val="FF0000"/>
                </a:solidFill>
              </a:rPr>
              <a:t>First category </a:t>
            </a:r>
            <a:r>
              <a:rPr lang="en-US" sz="2400" b="1" noProof="0" dirty="0" smtClean="0">
                <a:solidFill>
                  <a:srgbClr val="FF0000"/>
                </a:solidFill>
              </a:rPr>
              <a:t>(60) </a:t>
            </a:r>
            <a:r>
              <a:rPr lang="en-US" sz="2400" b="1" noProof="0" dirty="0">
                <a:solidFill>
                  <a:srgbClr val="FF0000"/>
                </a:solidFill>
              </a:rPr>
              <a:t>– </a:t>
            </a:r>
            <a:r>
              <a:rPr lang="en-US" sz="2400" b="1" noProof="0" dirty="0" smtClean="0">
                <a:solidFill>
                  <a:srgbClr val="FF0000"/>
                </a:solidFill>
              </a:rPr>
              <a:t>Enhance loan amount by 50%, implication = N53.6m   </a:t>
            </a:r>
            <a:endParaRPr lang="en-US" sz="2400" b="1" noProof="0" dirty="0">
              <a:solidFill>
                <a:srgbClr val="FF0000"/>
              </a:solidFill>
            </a:endParaRPr>
          </a:p>
          <a:p>
            <a:pPr marL="898525" lvl="0" indent="-457200">
              <a:buFont typeface="Wingdings" panose="05000000000000000000" pitchFamily="2" charset="2"/>
              <a:buChar char="v"/>
            </a:pPr>
            <a:r>
              <a:rPr lang="en-US" sz="2400" b="1" noProof="0" dirty="0">
                <a:solidFill>
                  <a:srgbClr val="FF0000"/>
                </a:solidFill>
              </a:rPr>
              <a:t>Second category </a:t>
            </a:r>
            <a:r>
              <a:rPr lang="en-US" sz="2400" b="1" noProof="0" dirty="0" smtClean="0">
                <a:solidFill>
                  <a:srgbClr val="FF0000"/>
                </a:solidFill>
              </a:rPr>
              <a:t>(111) </a:t>
            </a:r>
            <a:r>
              <a:rPr lang="en-US" sz="2400" b="1" noProof="0" dirty="0">
                <a:solidFill>
                  <a:srgbClr val="FF0000"/>
                </a:solidFill>
              </a:rPr>
              <a:t>– </a:t>
            </a:r>
            <a:r>
              <a:rPr lang="en-US" sz="2400" b="1" noProof="0" dirty="0" smtClean="0">
                <a:solidFill>
                  <a:srgbClr val="FF0000"/>
                </a:solidFill>
              </a:rPr>
              <a:t>30% enhancement to loan amount; implication = N65m</a:t>
            </a:r>
            <a:endParaRPr lang="en-US" sz="2400" b="1" noProof="0" dirty="0">
              <a:solidFill>
                <a:srgbClr val="FF0000"/>
              </a:solidFill>
            </a:endParaRPr>
          </a:p>
          <a:p>
            <a:pPr marL="898525" lvl="0" indent="-457200">
              <a:buFont typeface="Wingdings" panose="05000000000000000000" pitchFamily="2" charset="2"/>
              <a:buChar char="v"/>
            </a:pPr>
            <a:r>
              <a:rPr lang="en-US" sz="2400" b="1" noProof="0" dirty="0">
                <a:solidFill>
                  <a:srgbClr val="FF0000"/>
                </a:solidFill>
              </a:rPr>
              <a:t>Third category </a:t>
            </a:r>
            <a:r>
              <a:rPr lang="en-US" sz="2400" b="1" noProof="0" dirty="0" smtClean="0">
                <a:solidFill>
                  <a:srgbClr val="FF0000"/>
                </a:solidFill>
              </a:rPr>
              <a:t>(77) </a:t>
            </a:r>
            <a:r>
              <a:rPr lang="en-US" sz="2400" b="1" noProof="0" dirty="0">
                <a:solidFill>
                  <a:srgbClr val="FF0000"/>
                </a:solidFill>
              </a:rPr>
              <a:t>– </a:t>
            </a:r>
            <a:r>
              <a:rPr lang="en-US" sz="2400" b="1" noProof="0" dirty="0" smtClean="0">
                <a:solidFill>
                  <a:srgbClr val="FF0000"/>
                </a:solidFill>
              </a:rPr>
              <a:t>20 % additional loan; implication = N29m</a:t>
            </a:r>
          </a:p>
          <a:p>
            <a:pPr marL="898525" lvl="0" indent="-457200">
              <a:buFont typeface="Wingdings" panose="05000000000000000000" pitchFamily="2" charset="2"/>
              <a:buChar char="v"/>
            </a:pPr>
            <a:r>
              <a:rPr lang="en-US" sz="2400" b="1" dirty="0" smtClean="0">
                <a:solidFill>
                  <a:srgbClr val="FF0000"/>
                </a:solidFill>
              </a:rPr>
              <a:t>Poor performance: carry out in-depth situation analysis to determine if/type of further intervention needed. </a:t>
            </a:r>
            <a:endParaRPr lang="en-US" sz="2400" b="1" noProof="0" dirty="0">
              <a:solidFill>
                <a:srgbClr val="FF0000"/>
              </a:solidFill>
            </a:endParaRPr>
          </a:p>
          <a:p>
            <a:pPr marL="457200" lvl="0" indent="-457200">
              <a:buFont typeface="+mj-lt"/>
              <a:buAutoNum type="arabicPeriod" startAt="3"/>
            </a:pPr>
            <a:r>
              <a:rPr lang="en-US" sz="2400" b="1" dirty="0">
                <a:solidFill>
                  <a:schemeClr val="bg1"/>
                </a:solidFill>
              </a:rPr>
              <a:t>Sanction the deviants as follows:</a:t>
            </a:r>
          </a:p>
          <a:p>
            <a:pPr marL="898525" lvl="0" indent="-457200">
              <a:buFont typeface="Wingdings" panose="05000000000000000000" pitchFamily="2" charset="2"/>
              <a:buChar char="v"/>
            </a:pPr>
            <a:r>
              <a:rPr lang="en-US" sz="2400" b="1" noProof="0" dirty="0">
                <a:solidFill>
                  <a:schemeClr val="bg1"/>
                </a:solidFill>
              </a:rPr>
              <a:t>Zero performance – demand full recovery of loan amount</a:t>
            </a:r>
          </a:p>
          <a:p>
            <a:pPr marL="898525" lvl="0" indent="-457200">
              <a:buFont typeface="Wingdings" panose="05000000000000000000" pitchFamily="2" charset="2"/>
              <a:buChar char="v"/>
            </a:pPr>
            <a:r>
              <a:rPr lang="en-US" sz="2400" b="1" noProof="0" dirty="0">
                <a:solidFill>
                  <a:schemeClr val="bg1"/>
                </a:solidFill>
              </a:rPr>
              <a:t>Those that failed to present for assessment – revisit and assess</a:t>
            </a:r>
          </a:p>
          <a:p>
            <a:pPr marL="898525" lvl="0" indent="-457200">
              <a:buFont typeface="Wingdings" panose="05000000000000000000" pitchFamily="2" charset="2"/>
              <a:buChar char="v"/>
            </a:pPr>
            <a:r>
              <a:rPr lang="en-US" sz="2400" b="1" noProof="0" dirty="0">
                <a:solidFill>
                  <a:schemeClr val="bg1"/>
                </a:solidFill>
              </a:rPr>
              <a:t>Those that refused to be assessed: </a:t>
            </a:r>
          </a:p>
          <a:p>
            <a:pPr marL="1431925" lvl="0" indent="-457200">
              <a:buFont typeface="Wingdings" panose="05000000000000000000" pitchFamily="2" charset="2"/>
              <a:buChar char="§"/>
            </a:pPr>
            <a:r>
              <a:rPr lang="en-US" sz="2400" b="1" noProof="0" dirty="0">
                <a:solidFill>
                  <a:schemeClr val="bg1"/>
                </a:solidFill>
              </a:rPr>
              <a:t>Pursue recovery, </a:t>
            </a:r>
          </a:p>
          <a:p>
            <a:pPr marL="1431925" lvl="0" indent="-457200">
              <a:buFont typeface="Wingdings" panose="05000000000000000000" pitchFamily="2" charset="2"/>
              <a:buChar char="§"/>
            </a:pPr>
            <a:r>
              <a:rPr lang="en-US" sz="2400" b="1" noProof="0" dirty="0">
                <a:solidFill>
                  <a:schemeClr val="bg1"/>
                </a:solidFill>
              </a:rPr>
              <a:t>Invoke </a:t>
            </a:r>
            <a:r>
              <a:rPr lang="en-US" sz="2400" b="1" noProof="0" dirty="0" smtClean="0">
                <a:solidFill>
                  <a:schemeClr val="bg1"/>
                </a:solidFill>
              </a:rPr>
              <a:t>the GSI (global standing instruction) clause </a:t>
            </a:r>
            <a:r>
              <a:rPr lang="en-US" sz="2400" b="1" noProof="0" dirty="0">
                <a:solidFill>
                  <a:schemeClr val="bg1"/>
                </a:solidFill>
              </a:rPr>
              <a:t>in the loan agreement; </a:t>
            </a:r>
          </a:p>
          <a:p>
            <a:pPr marL="1431925" lvl="0" indent="-457200">
              <a:buFont typeface="Wingdings" panose="05000000000000000000" pitchFamily="2" charset="2"/>
              <a:buChar char="§"/>
            </a:pPr>
            <a:r>
              <a:rPr lang="en-US" sz="2400" b="1" noProof="0" dirty="0">
                <a:solidFill>
                  <a:schemeClr val="bg1"/>
                </a:solidFill>
              </a:rPr>
              <a:t>Enforce through their sponsors</a:t>
            </a:r>
          </a:p>
          <a:p>
            <a:pPr marL="1431925" lvl="0" indent="-457200">
              <a:buFont typeface="Wingdings" panose="05000000000000000000" pitchFamily="2" charset="2"/>
              <a:buChar char="§"/>
            </a:pPr>
            <a:r>
              <a:rPr lang="en-US" sz="2400" b="1" noProof="0" dirty="0">
                <a:solidFill>
                  <a:schemeClr val="bg1"/>
                </a:solidFill>
              </a:rPr>
              <a:t>Blacklist against future state benefits</a:t>
            </a:r>
          </a:p>
          <a:p>
            <a:pPr marL="457200" lvl="0" indent="-457200">
              <a:buFont typeface="+mj-lt"/>
              <a:buAutoNum type="arabicPeriod" startAt="4"/>
            </a:pPr>
            <a:r>
              <a:rPr lang="en-US" sz="2400" b="1" noProof="0" dirty="0">
                <a:solidFill>
                  <a:schemeClr val="bg1"/>
                </a:solidFill>
              </a:rPr>
              <a:t>Extend N1m flat empowerment interest-free loan to all the certified </a:t>
            </a:r>
            <a:r>
              <a:rPr lang="en-US" sz="2400" b="1" noProof="0" dirty="0" smtClean="0">
                <a:solidFill>
                  <a:schemeClr val="bg1"/>
                </a:solidFill>
              </a:rPr>
              <a:t>incubatees</a:t>
            </a:r>
            <a:endParaRPr lang="en-US" sz="2400" b="1" noProof="0" dirty="0">
              <a:solidFill>
                <a:schemeClr val="bg1"/>
              </a:solidFill>
            </a:endParaRPr>
          </a:p>
          <a:p>
            <a:pPr marL="457200" lvl="0" indent="-457200">
              <a:buAutoNum type="arabicPeriod" startAt="4"/>
            </a:pPr>
            <a:r>
              <a:rPr lang="en-US" sz="2400" b="1" noProof="0" dirty="0">
                <a:solidFill>
                  <a:srgbClr val="0070C0"/>
                </a:solidFill>
              </a:rPr>
              <a:t>Extend program to other Abians collaborating with MOUAU </a:t>
            </a:r>
            <a:r>
              <a:rPr lang="en-US" sz="2400" b="1" noProof="0" dirty="0" smtClean="0">
                <a:solidFill>
                  <a:srgbClr val="0070C0"/>
                </a:solidFill>
              </a:rPr>
              <a:t>ABIC. Ok but revisit and evaluate infrastructure.</a:t>
            </a:r>
            <a:endParaRPr lang="en-US" sz="2400" b="1" noProof="0" dirty="0">
              <a:solidFill>
                <a:srgbClr val="0070C0"/>
              </a:solidFill>
            </a:endParaRPr>
          </a:p>
          <a:p>
            <a:pPr marL="457200" lvl="0" indent="-457200">
              <a:buAutoNum type="arabicPeriod" startAt="4"/>
            </a:pPr>
            <a:r>
              <a:rPr lang="en-US" sz="2400" b="1" noProof="0" dirty="0" smtClean="0">
                <a:solidFill>
                  <a:srgbClr val="0070C0"/>
                </a:solidFill>
              </a:rPr>
              <a:t>Working with the PPP/IPO, collaborate </a:t>
            </a:r>
            <a:r>
              <a:rPr lang="en-US" sz="2400" b="1" noProof="0" dirty="0">
                <a:solidFill>
                  <a:srgbClr val="0070C0"/>
                </a:solidFill>
              </a:rPr>
              <a:t>with CSS Farms or any other similarly credible </a:t>
            </a:r>
            <a:r>
              <a:rPr lang="en-US" sz="2400" b="1" noProof="0" dirty="0" smtClean="0">
                <a:solidFill>
                  <a:srgbClr val="0070C0"/>
                </a:solidFill>
              </a:rPr>
              <a:t>Company/co-investor (possibly from the prospective investors pool) </a:t>
            </a:r>
            <a:r>
              <a:rPr lang="en-US" sz="2400" b="1" noProof="0" dirty="0">
                <a:solidFill>
                  <a:srgbClr val="0070C0"/>
                </a:solidFill>
              </a:rPr>
              <a:t>to set up similar large scale integrated farm in Abia state with significant government funding.</a:t>
            </a:r>
          </a:p>
        </p:txBody>
      </p:sp>
      <p:pic>
        <p:nvPicPr>
          <p:cNvPr id="10" name="Picture 9">
            <a:extLst>
              <a:ext uri="{FF2B5EF4-FFF2-40B4-BE49-F238E27FC236}">
                <a16:creationId xmlns:a16="http://schemas.microsoft.com/office/drawing/2014/main" xmlns="" id="{7BD4B33D-84ED-DF8E-C9DF-B1BF15375CF6}"/>
              </a:ext>
            </a:extLst>
          </p:cNvPr>
          <p:cNvPicPr>
            <a:picLocks noChangeAspect="1"/>
          </p:cNvPicPr>
          <p:nvPr/>
        </p:nvPicPr>
        <p:blipFill>
          <a:blip r:embed="rId3"/>
          <a:stretch>
            <a:fillRect/>
          </a:stretch>
        </p:blipFill>
        <p:spPr>
          <a:xfrm flipH="1">
            <a:off x="1175556" y="1386510"/>
            <a:ext cx="5089591" cy="5103808"/>
          </a:xfrm>
          <a:prstGeom prst="rect">
            <a:avLst/>
          </a:prstGeom>
        </p:spPr>
      </p:pic>
      <p:sp>
        <p:nvSpPr>
          <p:cNvPr id="11" name="Footer Placeholder 134">
            <a:extLst>
              <a:ext uri="{FF2B5EF4-FFF2-40B4-BE49-F238E27FC236}">
                <a16:creationId xmlns:a16="http://schemas.microsoft.com/office/drawing/2014/main" xmlns="" id="{9BA2133E-0C89-A23B-246E-E3D0CE1C3D7F}"/>
              </a:ext>
            </a:extLst>
          </p:cNvPr>
          <p:cNvSpPr txBox="1">
            <a:spLocks/>
          </p:cNvSpPr>
          <p:nvPr/>
        </p:nvSpPr>
        <p:spPr>
          <a:xfrm>
            <a:off x="677271" y="9733929"/>
            <a:ext cx="12966480" cy="362493"/>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1350" b="1"/>
              <a:t>Abia State CSS Farms Project Initiative</a:t>
            </a:r>
            <a:endParaRPr lang="en-NG" sz="1350" b="1" dirty="0"/>
          </a:p>
        </p:txBody>
      </p:sp>
      <p:sp>
        <p:nvSpPr>
          <p:cNvPr id="12" name="Slide Number Placeholder 135">
            <a:extLst>
              <a:ext uri="{FF2B5EF4-FFF2-40B4-BE49-F238E27FC236}">
                <a16:creationId xmlns:a16="http://schemas.microsoft.com/office/drawing/2014/main" xmlns="" id="{310BA4D7-06E5-D34C-35A6-6063135A2650}"/>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36</a:t>
            </a:fld>
            <a:endParaRPr lang="en-US" sz="1350" b="1" dirty="0"/>
          </a:p>
        </p:txBody>
      </p:sp>
    </p:spTree>
    <p:extLst>
      <p:ext uri="{BB962C8B-B14F-4D97-AF65-F5344CB8AC3E}">
        <p14:creationId xmlns:p14="http://schemas.microsoft.com/office/powerpoint/2010/main" val="959076531"/>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05011-03FC-652B-2538-4EAE68ABF80D}"/>
              </a:ext>
            </a:extLst>
          </p:cNvPr>
          <p:cNvSpPr>
            <a:spLocks noGrp="1"/>
          </p:cNvSpPr>
          <p:nvPr>
            <p:ph type="title"/>
          </p:nvPr>
        </p:nvSpPr>
        <p:spPr>
          <a:xfrm>
            <a:off x="1155991" y="1526788"/>
            <a:ext cx="15976022" cy="4078883"/>
          </a:xfrm>
        </p:spPr>
        <p:txBody>
          <a:bodyPr/>
          <a:lstStyle/>
          <a:p>
            <a:pPr lvl="0"/>
            <a:r>
              <a:rPr lang="en-US" dirty="0"/>
              <a:t>Thank You</a:t>
            </a:r>
            <a:endParaRPr lang="en-US" noProof="0" dirty="0"/>
          </a:p>
        </p:txBody>
      </p:sp>
      <p:sp>
        <p:nvSpPr>
          <p:cNvPr id="8" name="Footer Placeholder 7">
            <a:extLst>
              <a:ext uri="{FF2B5EF4-FFF2-40B4-BE49-F238E27FC236}">
                <a16:creationId xmlns:a16="http://schemas.microsoft.com/office/drawing/2014/main" xmlns="" id="{26E6BEDE-9B3F-30AA-F50F-DD3ED449BAFB}"/>
              </a:ext>
            </a:extLst>
          </p:cNvPr>
          <p:cNvSpPr>
            <a:spLocks noGrp="1"/>
          </p:cNvSpPr>
          <p:nvPr>
            <p:ph type="ftr" sz="quarter" idx="11"/>
          </p:nvPr>
        </p:nvSpPr>
        <p:spPr>
          <a:xfrm>
            <a:off x="677271" y="9549724"/>
            <a:ext cx="12966480" cy="547688"/>
          </a:xfrm>
        </p:spPr>
        <p:txBody>
          <a:bodyPr/>
          <a:lstStyle/>
          <a:p>
            <a:r>
              <a:rPr lang="en-US" dirty="0"/>
              <a:t>Abia State CSS Farms Project Initiative</a:t>
            </a:r>
          </a:p>
        </p:txBody>
      </p:sp>
      <p:sp>
        <p:nvSpPr>
          <p:cNvPr id="9" name="Slide Number Placeholder 8">
            <a:extLst>
              <a:ext uri="{FF2B5EF4-FFF2-40B4-BE49-F238E27FC236}">
                <a16:creationId xmlns:a16="http://schemas.microsoft.com/office/drawing/2014/main" xmlns="" id="{9694914A-1851-CB8B-283A-4C0E2B399A8D}"/>
              </a:ext>
            </a:extLst>
          </p:cNvPr>
          <p:cNvSpPr>
            <a:spLocks noGrp="1"/>
          </p:cNvSpPr>
          <p:nvPr>
            <p:ph type="sldNum" sz="quarter" idx="12"/>
          </p:nvPr>
        </p:nvSpPr>
        <p:spPr>
          <a:xfrm>
            <a:off x="16017497" y="9361513"/>
            <a:ext cx="1593233" cy="735899"/>
          </a:xfrm>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663657925"/>
      </p:ext>
    </p:extLst>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873175-15C9-65C8-F8D6-E45493184656}"/>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271C235B-86F3-5332-26B9-0FBCBEF1D9E4}"/>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1B941D20-F9A4-8C6B-1C0B-EDF97A1B1591}"/>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4</a:t>
            </a:fld>
            <a:endParaRPr lang="en-US" sz="1350" b="1" dirty="0"/>
          </a:p>
        </p:txBody>
      </p:sp>
      <p:sp>
        <p:nvSpPr>
          <p:cNvPr id="6" name="TextBox 5">
            <a:extLst>
              <a:ext uri="{FF2B5EF4-FFF2-40B4-BE49-F238E27FC236}">
                <a16:creationId xmlns:a16="http://schemas.microsoft.com/office/drawing/2014/main" xmlns="" id="{E5183040-805D-5813-80B0-0E973CFD1F0F}"/>
              </a:ext>
            </a:extLst>
          </p:cNvPr>
          <p:cNvSpPr txBox="1"/>
          <p:nvPr/>
        </p:nvSpPr>
        <p:spPr>
          <a:xfrm>
            <a:off x="4724399" y="1644409"/>
            <a:ext cx="8839200" cy="769441"/>
          </a:xfrm>
          <a:prstGeom prst="rect">
            <a:avLst/>
          </a:prstGeom>
          <a:noFill/>
        </p:spPr>
        <p:txBody>
          <a:bodyPr wrap="square">
            <a:spAutoFit/>
          </a:bodyPr>
          <a:lstStyle/>
          <a:p>
            <a:pPr algn="ctr" defTabSz="914400"/>
            <a:r>
              <a:rPr lang="en-US" sz="4400" b="1" dirty="0">
                <a:cs typeface="Times New Roman" panose="02020603050405020304" pitchFamily="18" charset="0"/>
              </a:rPr>
              <a:t>Summary Statistics</a:t>
            </a:r>
          </a:p>
        </p:txBody>
      </p:sp>
      <p:graphicFrame>
        <p:nvGraphicFramePr>
          <p:cNvPr id="7" name="Table 6">
            <a:extLst>
              <a:ext uri="{FF2B5EF4-FFF2-40B4-BE49-F238E27FC236}">
                <a16:creationId xmlns:a16="http://schemas.microsoft.com/office/drawing/2014/main" xmlns="" id="{409903E4-5E4D-18EB-546D-CD38A638EEE1}"/>
              </a:ext>
            </a:extLst>
          </p:cNvPr>
          <p:cNvGraphicFramePr>
            <a:graphicFrameLocks noGrp="1"/>
          </p:cNvGraphicFramePr>
          <p:nvPr>
            <p:extLst>
              <p:ext uri="{D42A27DB-BD31-4B8C-83A1-F6EECF244321}">
                <p14:modId xmlns:p14="http://schemas.microsoft.com/office/powerpoint/2010/main" val="3516449477"/>
              </p:ext>
            </p:extLst>
          </p:nvPr>
        </p:nvGraphicFramePr>
        <p:xfrm>
          <a:off x="2660759" y="2782806"/>
          <a:ext cx="12966481" cy="6291605"/>
        </p:xfrm>
        <a:graphic>
          <a:graphicData uri="http://schemas.openxmlformats.org/drawingml/2006/table">
            <a:tbl>
              <a:tblPr firstRow="1" firstCol="1" bandRow="1"/>
              <a:tblGrid>
                <a:gridCol w="1878153">
                  <a:extLst>
                    <a:ext uri="{9D8B030D-6E8A-4147-A177-3AD203B41FA5}">
                      <a16:colId xmlns:a16="http://schemas.microsoft.com/office/drawing/2014/main" xmlns="" val="433317575"/>
                    </a:ext>
                  </a:extLst>
                </a:gridCol>
                <a:gridCol w="2359742">
                  <a:extLst>
                    <a:ext uri="{9D8B030D-6E8A-4147-A177-3AD203B41FA5}">
                      <a16:colId xmlns:a16="http://schemas.microsoft.com/office/drawing/2014/main" xmlns="" val="2823493935"/>
                    </a:ext>
                  </a:extLst>
                </a:gridCol>
                <a:gridCol w="2005781">
                  <a:extLst>
                    <a:ext uri="{9D8B030D-6E8A-4147-A177-3AD203B41FA5}">
                      <a16:colId xmlns:a16="http://schemas.microsoft.com/office/drawing/2014/main" xmlns="" val="220532705"/>
                    </a:ext>
                  </a:extLst>
                </a:gridCol>
                <a:gridCol w="1940238">
                  <a:extLst>
                    <a:ext uri="{9D8B030D-6E8A-4147-A177-3AD203B41FA5}">
                      <a16:colId xmlns:a16="http://schemas.microsoft.com/office/drawing/2014/main" xmlns="" val="2928793260"/>
                    </a:ext>
                  </a:extLst>
                </a:gridCol>
                <a:gridCol w="1833968">
                  <a:extLst>
                    <a:ext uri="{9D8B030D-6E8A-4147-A177-3AD203B41FA5}">
                      <a16:colId xmlns:a16="http://schemas.microsoft.com/office/drawing/2014/main" xmlns="" val="3476630815"/>
                    </a:ext>
                  </a:extLst>
                </a:gridCol>
                <a:gridCol w="1571973">
                  <a:extLst>
                    <a:ext uri="{9D8B030D-6E8A-4147-A177-3AD203B41FA5}">
                      <a16:colId xmlns:a16="http://schemas.microsoft.com/office/drawing/2014/main" xmlns="" val="2599530435"/>
                    </a:ext>
                  </a:extLst>
                </a:gridCol>
                <a:gridCol w="1376626">
                  <a:extLst>
                    <a:ext uri="{9D8B030D-6E8A-4147-A177-3AD203B41FA5}">
                      <a16:colId xmlns:a16="http://schemas.microsoft.com/office/drawing/2014/main" xmlns="" val="1008466963"/>
                    </a:ext>
                  </a:extLst>
                </a:gridCol>
              </a:tblGrid>
              <a:tr h="896967">
                <a:tc rowSpan="2">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3200" kern="100" dirty="0">
                          <a:effectLst/>
                          <a:latin typeface="Century Gothic" panose="020B0502020202020204" pitchFamily="34" charset="0"/>
                        </a:rPr>
                        <a:t>Sex</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gridSpan="5">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3200" kern="100" dirty="0">
                          <a:effectLst/>
                          <a:latin typeface="Century Gothic" panose="020B0502020202020204" pitchFamily="34" charset="0"/>
                          <a:ea typeface="Calibri" panose="020F0502020204030204" pitchFamily="34" charset="0"/>
                          <a:cs typeface="Times New Roman" panose="02020603050405020304" pitchFamily="18" charset="0"/>
                        </a:rPr>
                        <a:t>Enterprise</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hMerge="1">
                  <a:txBody>
                    <a:bodyPr/>
                    <a:lstStyle/>
                    <a:p>
                      <a:pPr marL="0" marR="0" algn="just">
                        <a:lnSpc>
                          <a:spcPct val="100000"/>
                        </a:lnSpc>
                        <a:spcAft>
                          <a:spcPts val="800"/>
                        </a:spcAft>
                        <a:buNone/>
                      </a:pPr>
                      <a:endParaRPr lang="en-NG"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hMerge="1">
                  <a:txBody>
                    <a:bodyPr/>
                    <a:lstStyle/>
                    <a:p>
                      <a:pPr marL="0" marR="0" algn="just">
                        <a:lnSpc>
                          <a:spcPct val="100000"/>
                        </a:lnSpc>
                        <a:spcAft>
                          <a:spcPts val="800"/>
                        </a:spcAft>
                        <a:buNone/>
                      </a:pPr>
                      <a:endParaRPr lang="en-NG"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hMerge="1">
                  <a:txBody>
                    <a:bodyPr/>
                    <a:lstStyle/>
                    <a:p>
                      <a:pPr marL="0" marR="0" algn="just">
                        <a:lnSpc>
                          <a:spcPct val="100000"/>
                        </a:lnSpc>
                        <a:spcAft>
                          <a:spcPts val="800"/>
                        </a:spcAft>
                        <a:buNone/>
                      </a:pPr>
                      <a:endParaRPr lang="en-NG"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hMerge="1">
                  <a:txBody>
                    <a:bodyPr/>
                    <a:lstStyle/>
                    <a:p>
                      <a:pPr marL="0" marR="0" algn="just">
                        <a:lnSpc>
                          <a:spcPct val="100000"/>
                        </a:lnSpc>
                        <a:spcAft>
                          <a:spcPts val="800"/>
                        </a:spcAft>
                        <a:buNone/>
                      </a:pPr>
                      <a:endParaRPr lang="en-NG"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rowSpan="2">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800"/>
                        </a:spcAft>
                        <a:buNone/>
                      </a:pPr>
                      <a:r>
                        <a:rPr lang="en-US" sz="3200" kern="100" dirty="0">
                          <a:effectLst/>
                          <a:latin typeface="Century Gothic" panose="020B0502020202020204" pitchFamily="34" charset="0"/>
                          <a:ea typeface="Calibri" panose="020F0502020204030204" pitchFamily="34" charset="0"/>
                          <a:cs typeface="Times New Roman" panose="02020603050405020304" pitchFamily="18" charset="0"/>
                        </a:rPr>
                        <a:t>Total</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16104949"/>
                  </a:ext>
                </a:extLst>
              </a:tr>
              <a:tr h="896967">
                <a:tc vMerge="1">
                  <a:txBody>
                    <a:bodyPr/>
                    <a:lstStyle/>
                    <a:p>
                      <a:endParaRPr dirty="0"/>
                    </a:p>
                  </a:txBody>
                  <a:tcPr marL="68580" marR="68580" marT="0" marB="0">
                    <a:solidFill>
                      <a:schemeClr val="accent6">
                        <a:lumMod val="50000"/>
                      </a:schemeClr>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800"/>
                        </a:spcAft>
                        <a:buNone/>
                      </a:pPr>
                      <a:r>
                        <a:rPr lang="en-US" sz="3200" b="1" kern="100" dirty="0">
                          <a:solidFill>
                            <a:schemeClr val="tx1"/>
                          </a:solidFill>
                          <a:effectLst/>
                          <a:latin typeface="Century Gothic" panose="020B0502020202020204" pitchFamily="34" charset="0"/>
                        </a:rPr>
                        <a:t>Livestock/Poultry</a:t>
                      </a:r>
                      <a:endParaRPr lang="en-NG" sz="32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800"/>
                        </a:spcAft>
                        <a:buNone/>
                      </a:pPr>
                      <a:r>
                        <a:rPr lang="en-US" sz="3200" b="1" kern="100" dirty="0">
                          <a:solidFill>
                            <a:schemeClr val="tx1"/>
                          </a:solidFill>
                          <a:effectLst/>
                          <a:latin typeface="Century Gothic" panose="020B0502020202020204" pitchFamily="34" charset="0"/>
                        </a:rPr>
                        <a:t>Fish Farming</a:t>
                      </a:r>
                      <a:endParaRPr lang="en-NG" sz="32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800"/>
                        </a:spcAft>
                        <a:buNone/>
                      </a:pPr>
                      <a:r>
                        <a:rPr lang="en-US" sz="3200" b="1" kern="100" dirty="0">
                          <a:solidFill>
                            <a:schemeClr val="tx1"/>
                          </a:solidFill>
                          <a:effectLst/>
                          <a:latin typeface="Century Gothic" panose="020B0502020202020204" pitchFamily="34" charset="0"/>
                        </a:rPr>
                        <a:t>Open field</a:t>
                      </a:r>
                      <a:endParaRPr lang="en-NG" sz="32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800"/>
                        </a:spcAft>
                        <a:buNone/>
                      </a:pPr>
                      <a:r>
                        <a:rPr lang="en-US" sz="3200" b="1" kern="100" dirty="0">
                          <a:solidFill>
                            <a:schemeClr val="tx1"/>
                          </a:solidFill>
                          <a:effectLst/>
                          <a:latin typeface="Century Gothic" panose="020B0502020202020204" pitchFamily="34" charset="0"/>
                        </a:rPr>
                        <a:t>Value addition</a:t>
                      </a:r>
                      <a:endParaRPr lang="en-NG" sz="32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800"/>
                        </a:spcAft>
                        <a:buNone/>
                      </a:pPr>
                      <a:r>
                        <a:rPr lang="en-US" sz="3200" b="1" kern="100" dirty="0">
                          <a:solidFill>
                            <a:schemeClr val="tx1"/>
                          </a:solidFill>
                          <a:effectLst/>
                          <a:latin typeface="Century Gothic" panose="020B0502020202020204" pitchFamily="34" charset="0"/>
                        </a:rPr>
                        <a:t>Green house</a:t>
                      </a:r>
                      <a:endParaRPr lang="en-NG" sz="32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vMerge="1">
                  <a:txBody>
                    <a:bodyPr/>
                    <a:lstStyle/>
                    <a:p>
                      <a:pPr marL="0" marR="0" algn="ctr">
                        <a:lnSpc>
                          <a:spcPct val="100000"/>
                        </a:lnSpc>
                        <a:spcAft>
                          <a:spcPts val="800"/>
                        </a:spcAft>
                        <a:buNone/>
                      </a:pPr>
                      <a:endParaRPr lang="en-NG" sz="3600" b="1"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xmlns="" val="4020022991"/>
                  </a:ext>
                </a:extLst>
              </a:tr>
              <a:tr h="89696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Male</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82</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41</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60</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32</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4</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219</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995875243"/>
                  </a:ext>
                </a:extLst>
              </a:tr>
              <a:tr h="150405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Female</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24</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16</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22</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12</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rPr>
                        <a:t>5</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79</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71882478"/>
                  </a:ext>
                </a:extLst>
              </a:tr>
              <a:tr h="193986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200000"/>
                        </a:lnSpc>
                        <a:spcAft>
                          <a:spcPts val="800"/>
                        </a:spcAft>
                        <a:buNone/>
                      </a:pPr>
                      <a:r>
                        <a:rPr lang="en-US" sz="3200" kern="100" dirty="0">
                          <a:effectLst/>
                          <a:latin typeface="Century Gothic" panose="020B0502020202020204" pitchFamily="34" charset="0"/>
                          <a:ea typeface="Calibri" panose="020F0502020204030204" pitchFamily="34" charset="0"/>
                          <a:cs typeface="Times New Roman" panose="02020603050405020304" pitchFamily="18" charset="0"/>
                        </a:rPr>
                        <a:t>Total</a:t>
                      </a:r>
                      <a:endParaRPr lang="en-NG" sz="32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106</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57</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82</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44</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9</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200000"/>
                        </a:lnSpc>
                        <a:spcAft>
                          <a:spcPts val="800"/>
                        </a:spcAft>
                        <a:buNone/>
                      </a:pPr>
                      <a:r>
                        <a:rPr lang="en-US" sz="3200" b="1" kern="100" dirty="0">
                          <a:effectLst/>
                          <a:latin typeface="Century Gothic" panose="020B0502020202020204" pitchFamily="34" charset="0"/>
                          <a:ea typeface="Calibri" panose="020F0502020204030204" pitchFamily="34" charset="0"/>
                          <a:cs typeface="Times New Roman" panose="02020603050405020304" pitchFamily="18" charset="0"/>
                        </a:rPr>
                        <a:t>298</a:t>
                      </a:r>
                      <a:endParaRPr lang="en-NG" sz="3200" b="1"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09142748"/>
                  </a:ext>
                </a:extLst>
              </a:tr>
            </a:tbl>
          </a:graphicData>
        </a:graphic>
      </p:graphicFrame>
    </p:spTree>
    <p:extLst>
      <p:ext uri="{BB962C8B-B14F-4D97-AF65-F5344CB8AC3E}">
        <p14:creationId xmlns:p14="http://schemas.microsoft.com/office/powerpoint/2010/main" val="3424635782"/>
      </p:ext>
    </p:extLst>
  </p:cSld>
  <p:clrMapOvr>
    <a:masterClrMapping/>
  </p:clrMapOvr>
  <p:transition spd="med">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C3A5E7-2D82-EFAF-F520-986629A2CD3B}"/>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E1689766-96B2-E5EA-CF21-E3A1BF3BE52A}"/>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37C72F40-13CD-E789-A353-7C07FCA83462}"/>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5</a:t>
            </a:fld>
            <a:endParaRPr lang="en-US" sz="1350" b="1" dirty="0"/>
          </a:p>
        </p:txBody>
      </p:sp>
      <p:graphicFrame>
        <p:nvGraphicFramePr>
          <p:cNvPr id="5" name="Chart 4">
            <a:extLst>
              <a:ext uri="{FF2B5EF4-FFF2-40B4-BE49-F238E27FC236}">
                <a16:creationId xmlns:a16="http://schemas.microsoft.com/office/drawing/2014/main" xmlns="" id="{FC063C5B-24E2-E326-C92C-4363E78401C7}"/>
              </a:ext>
            </a:extLst>
          </p:cNvPr>
          <p:cNvGraphicFramePr>
            <a:graphicFrameLocks/>
          </p:cNvGraphicFramePr>
          <p:nvPr>
            <p:extLst>
              <p:ext uri="{D42A27DB-BD31-4B8C-83A1-F6EECF244321}">
                <p14:modId xmlns:p14="http://schemas.microsoft.com/office/powerpoint/2010/main" val="1136340528"/>
              </p:ext>
            </p:extLst>
          </p:nvPr>
        </p:nvGraphicFramePr>
        <p:xfrm>
          <a:off x="3675017" y="2031979"/>
          <a:ext cx="11582400" cy="770195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289759CF-A715-41DA-0130-BFB007372B29}"/>
              </a:ext>
            </a:extLst>
          </p:cNvPr>
          <p:cNvSpPr txBox="1"/>
          <p:nvPr/>
        </p:nvSpPr>
        <p:spPr>
          <a:xfrm>
            <a:off x="4724400" y="900045"/>
            <a:ext cx="8839200" cy="769441"/>
          </a:xfrm>
          <a:prstGeom prst="rect">
            <a:avLst/>
          </a:prstGeom>
          <a:noFill/>
        </p:spPr>
        <p:txBody>
          <a:bodyPr wrap="square">
            <a:spAutoFit/>
          </a:bodyPr>
          <a:lstStyle/>
          <a:p>
            <a:pPr algn="ctr" defTabSz="914400"/>
            <a:r>
              <a:rPr lang="en-US" sz="4400" b="1" dirty="0">
                <a:cs typeface="Times New Roman" panose="02020603050405020304" pitchFamily="18" charset="0"/>
              </a:rPr>
              <a:t>Summary Statistics</a:t>
            </a:r>
          </a:p>
        </p:txBody>
      </p:sp>
    </p:spTree>
    <p:extLst>
      <p:ext uri="{BB962C8B-B14F-4D97-AF65-F5344CB8AC3E}">
        <p14:creationId xmlns:p14="http://schemas.microsoft.com/office/powerpoint/2010/main" val="4090276808"/>
      </p:ext>
    </p:extLst>
  </p:cSld>
  <p:clrMapOvr>
    <a:masterClrMapping/>
  </p:clrMapOvr>
  <p:transition spd="med">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A1329F-879D-4704-73EF-39092696E086}"/>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79629D45-C4E0-7160-CC31-84B68494272E}"/>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A675F8AB-C1A2-0C4F-1FF3-8A80FE3E939D}"/>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6</a:t>
            </a:fld>
            <a:endParaRPr lang="en-US" sz="1350" b="1" dirty="0"/>
          </a:p>
        </p:txBody>
      </p:sp>
      <p:sp>
        <p:nvSpPr>
          <p:cNvPr id="6" name="TextBox 5">
            <a:extLst>
              <a:ext uri="{FF2B5EF4-FFF2-40B4-BE49-F238E27FC236}">
                <a16:creationId xmlns:a16="http://schemas.microsoft.com/office/drawing/2014/main" xmlns="" id="{6C5E24CC-A7C4-E02C-3446-AF61FD6EA673}"/>
              </a:ext>
            </a:extLst>
          </p:cNvPr>
          <p:cNvSpPr txBox="1"/>
          <p:nvPr/>
        </p:nvSpPr>
        <p:spPr>
          <a:xfrm>
            <a:off x="3722382" y="1275454"/>
            <a:ext cx="11106138" cy="769441"/>
          </a:xfrm>
          <a:prstGeom prst="rect">
            <a:avLst/>
          </a:prstGeom>
          <a:noFill/>
        </p:spPr>
        <p:txBody>
          <a:bodyPr wrap="square">
            <a:spAutoFit/>
          </a:bodyPr>
          <a:lstStyle/>
          <a:p>
            <a:pPr algn="ctr" defTabSz="914400"/>
            <a:r>
              <a:rPr lang="en-US" sz="4400" b="1" dirty="0">
                <a:cs typeface="Times New Roman" panose="02020603050405020304" pitchFamily="18" charset="0"/>
              </a:rPr>
              <a:t>Beneficiaries Availability</a:t>
            </a:r>
          </a:p>
        </p:txBody>
      </p:sp>
      <p:graphicFrame>
        <p:nvGraphicFramePr>
          <p:cNvPr id="4" name="Chart 3">
            <a:extLst>
              <a:ext uri="{FF2B5EF4-FFF2-40B4-BE49-F238E27FC236}">
                <a16:creationId xmlns:a16="http://schemas.microsoft.com/office/drawing/2014/main" xmlns="" id="{E58DCC1A-4369-410F-9D74-B66D88BC6E8D}"/>
              </a:ext>
            </a:extLst>
          </p:cNvPr>
          <p:cNvGraphicFramePr>
            <a:graphicFrameLocks/>
          </p:cNvGraphicFramePr>
          <p:nvPr>
            <p:extLst>
              <p:ext uri="{D42A27DB-BD31-4B8C-83A1-F6EECF244321}">
                <p14:modId xmlns:p14="http://schemas.microsoft.com/office/powerpoint/2010/main" val="3235974140"/>
              </p:ext>
            </p:extLst>
          </p:nvPr>
        </p:nvGraphicFramePr>
        <p:xfrm>
          <a:off x="1188720" y="2400300"/>
          <a:ext cx="10180320" cy="66112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xmlns="" id="{3A7B70BF-0534-A9AA-9BC9-0EADAD7A39C2}"/>
              </a:ext>
            </a:extLst>
          </p:cNvPr>
          <p:cNvGraphicFramePr>
            <a:graphicFrameLocks noGrp="1"/>
          </p:cNvGraphicFramePr>
          <p:nvPr>
            <p:extLst>
              <p:ext uri="{D42A27DB-BD31-4B8C-83A1-F6EECF244321}">
                <p14:modId xmlns:p14="http://schemas.microsoft.com/office/powerpoint/2010/main" val="3259418100"/>
              </p:ext>
            </p:extLst>
          </p:nvPr>
        </p:nvGraphicFramePr>
        <p:xfrm>
          <a:off x="11586266" y="4942204"/>
          <a:ext cx="5954974" cy="3024370"/>
        </p:xfrm>
        <a:graphic>
          <a:graphicData uri="http://schemas.openxmlformats.org/drawingml/2006/table">
            <a:tbl>
              <a:tblPr>
                <a:tableStyleId>{1E171933-4619-4E11-9A3F-F7608DF75F80}</a:tableStyleId>
              </a:tblPr>
              <a:tblGrid>
                <a:gridCol w="1992574">
                  <a:extLst>
                    <a:ext uri="{9D8B030D-6E8A-4147-A177-3AD203B41FA5}">
                      <a16:colId xmlns:a16="http://schemas.microsoft.com/office/drawing/2014/main" xmlns="" val="324788075"/>
                    </a:ext>
                  </a:extLst>
                </a:gridCol>
                <a:gridCol w="2118360">
                  <a:extLst>
                    <a:ext uri="{9D8B030D-6E8A-4147-A177-3AD203B41FA5}">
                      <a16:colId xmlns:a16="http://schemas.microsoft.com/office/drawing/2014/main" xmlns="" val="3746122938"/>
                    </a:ext>
                  </a:extLst>
                </a:gridCol>
                <a:gridCol w="1844040">
                  <a:extLst>
                    <a:ext uri="{9D8B030D-6E8A-4147-A177-3AD203B41FA5}">
                      <a16:colId xmlns:a16="http://schemas.microsoft.com/office/drawing/2014/main" xmlns="" val="2341094783"/>
                    </a:ext>
                  </a:extLst>
                </a:gridCol>
              </a:tblGrid>
              <a:tr h="878935">
                <a:tc>
                  <a:txBody>
                    <a:bodyPr/>
                    <a:lstStyle/>
                    <a:p>
                      <a:pPr algn="ctr" fontAlgn="b">
                        <a:buNone/>
                      </a:pPr>
                      <a:r>
                        <a:rPr lang="en-US" sz="2400" b="1" u="none" strike="noStrike" dirty="0">
                          <a:solidFill>
                            <a:schemeClr val="tx1"/>
                          </a:solidFill>
                          <a:effectLst/>
                        </a:rPr>
                        <a:t>Assessment</a:t>
                      </a:r>
                      <a:endParaRPr lang="en-US" sz="2400" b="1" i="0" u="none" strike="noStrike" dirty="0">
                        <a:solidFill>
                          <a:schemeClr val="tx1"/>
                        </a:solidFill>
                        <a:effectLst/>
                        <a:latin typeface="Calibri" panose="020F0502020204030204" pitchFamily="34" charset="0"/>
                      </a:endParaRPr>
                    </a:p>
                  </a:txBody>
                  <a:tcPr marL="7620" marR="7620" marT="762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tc>
                  <a:txBody>
                    <a:bodyPr/>
                    <a:lstStyle/>
                    <a:p>
                      <a:pPr algn="ctr" fontAlgn="b">
                        <a:buNone/>
                      </a:pPr>
                      <a:r>
                        <a:rPr lang="en-US" sz="2400" b="1" u="none" strike="noStrike" dirty="0">
                          <a:solidFill>
                            <a:schemeClr val="tx1"/>
                          </a:solidFill>
                          <a:effectLst/>
                        </a:rPr>
                        <a:t>No. of Beneficiaries</a:t>
                      </a:r>
                      <a:endParaRPr lang="en-US" sz="2400" b="1" i="0" u="none" strike="noStrike" dirty="0">
                        <a:solidFill>
                          <a:schemeClr val="tx1"/>
                        </a:solidFill>
                        <a:effectLst/>
                        <a:latin typeface="Calibri" panose="020F0502020204030204" pitchFamily="34" charset="0"/>
                      </a:endParaRPr>
                    </a:p>
                  </a:txBody>
                  <a:tcPr marL="7620" marR="7620" marT="762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tc>
                  <a:txBody>
                    <a:bodyPr/>
                    <a:lstStyle/>
                    <a:p>
                      <a:pPr algn="ctr" fontAlgn="b">
                        <a:buNone/>
                      </a:pPr>
                      <a:r>
                        <a:rPr lang="en-NG" sz="2400" b="1" u="none" strike="noStrike" dirty="0">
                          <a:solidFill>
                            <a:schemeClr val="tx1"/>
                          </a:solidFill>
                          <a:effectLst/>
                        </a:rPr>
                        <a:t>%</a:t>
                      </a:r>
                      <a:endParaRPr lang="en-NG" sz="2400" b="1" i="0" u="none" strike="noStrike" dirty="0">
                        <a:solidFill>
                          <a:schemeClr val="tx1"/>
                        </a:solidFill>
                        <a:effectLst/>
                        <a:latin typeface="Calibri" panose="020F0502020204030204" pitchFamily="34" charset="0"/>
                      </a:endParaRPr>
                    </a:p>
                  </a:txBody>
                  <a:tcPr marL="7620" marR="7620" marT="762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extLst>
                  <a:ext uri="{0D108BD9-81ED-4DB2-BD59-A6C34878D82A}">
                    <a16:rowId xmlns:a16="http://schemas.microsoft.com/office/drawing/2014/main" xmlns="" val="3821060954"/>
                  </a:ext>
                </a:extLst>
              </a:tr>
              <a:tr h="468765">
                <a:tc>
                  <a:txBody>
                    <a:bodyPr/>
                    <a:lstStyle/>
                    <a:p>
                      <a:pPr algn="l" fontAlgn="b">
                        <a:buNone/>
                      </a:pPr>
                      <a:r>
                        <a:rPr lang="en-US" sz="2400" u="none" strike="noStrike" dirty="0">
                          <a:solidFill>
                            <a:schemeClr val="bg1"/>
                          </a:solidFill>
                          <a:effectLst/>
                        </a:rPr>
                        <a:t>Presented</a:t>
                      </a:r>
                      <a:endParaRPr lang="en-US" sz="2400" b="0"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268</a:t>
                      </a:r>
                      <a:endParaRPr lang="en-NG" sz="2400" b="0"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89.93%</a:t>
                      </a:r>
                      <a:endParaRPr lang="en-NG" sz="2400" b="1"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extLst>
                  <a:ext uri="{0D108BD9-81ED-4DB2-BD59-A6C34878D82A}">
                    <a16:rowId xmlns:a16="http://schemas.microsoft.com/office/drawing/2014/main" xmlns="" val="445975615"/>
                  </a:ext>
                </a:extLst>
              </a:tr>
              <a:tr h="468765">
                <a:tc>
                  <a:txBody>
                    <a:bodyPr/>
                    <a:lstStyle/>
                    <a:p>
                      <a:pPr algn="l" fontAlgn="b">
                        <a:buNone/>
                      </a:pPr>
                      <a:r>
                        <a:rPr lang="en-US" sz="2400" u="none" strike="noStrike">
                          <a:solidFill>
                            <a:schemeClr val="bg1"/>
                          </a:solidFill>
                          <a:effectLst/>
                        </a:rPr>
                        <a:t>Refused to Present</a:t>
                      </a:r>
                      <a:endParaRPr lang="en-US" sz="2400" b="0" i="0" u="none" strike="noStrike">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26</a:t>
                      </a:r>
                      <a:endParaRPr lang="en-NG" sz="2400" b="0"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8.72%</a:t>
                      </a:r>
                      <a:endParaRPr lang="en-NG" sz="2400" b="1"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extLst>
                  <a:ext uri="{0D108BD9-81ED-4DB2-BD59-A6C34878D82A}">
                    <a16:rowId xmlns:a16="http://schemas.microsoft.com/office/drawing/2014/main" xmlns="" val="3038827678"/>
                  </a:ext>
                </a:extLst>
              </a:tr>
              <a:tr h="468765">
                <a:tc>
                  <a:txBody>
                    <a:bodyPr/>
                    <a:lstStyle/>
                    <a:p>
                      <a:pPr algn="l" fontAlgn="b">
                        <a:buNone/>
                      </a:pPr>
                      <a:r>
                        <a:rPr lang="en-US" sz="2400" u="none" strike="noStrike">
                          <a:solidFill>
                            <a:schemeClr val="bg1"/>
                          </a:solidFill>
                          <a:effectLst/>
                        </a:rPr>
                        <a:t>ill-Health</a:t>
                      </a:r>
                      <a:endParaRPr lang="en-US" sz="2400" b="0" i="0" u="none" strike="noStrike">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4</a:t>
                      </a:r>
                      <a:endParaRPr lang="en-NG" sz="2400" b="0"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tc>
                  <a:txBody>
                    <a:bodyPr/>
                    <a:lstStyle/>
                    <a:p>
                      <a:pPr algn="ctr" fontAlgn="b">
                        <a:buNone/>
                      </a:pPr>
                      <a:r>
                        <a:rPr lang="en-NG" sz="2400" u="none" strike="noStrike" dirty="0">
                          <a:solidFill>
                            <a:schemeClr val="bg1"/>
                          </a:solidFill>
                          <a:effectLst/>
                        </a:rPr>
                        <a:t>1.34%</a:t>
                      </a:r>
                      <a:endParaRPr lang="en-NG" sz="2400" b="1" i="0" u="none" strike="noStrike" dirty="0">
                        <a:solidFill>
                          <a:schemeClr val="bg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tcPr>
                </a:tc>
                <a:extLst>
                  <a:ext uri="{0D108BD9-81ED-4DB2-BD59-A6C34878D82A}">
                    <a16:rowId xmlns:a16="http://schemas.microsoft.com/office/drawing/2014/main" xmlns="" val="2442841284"/>
                  </a:ext>
                </a:extLst>
              </a:tr>
              <a:tr h="468765">
                <a:tc>
                  <a:txBody>
                    <a:bodyPr/>
                    <a:lstStyle/>
                    <a:p>
                      <a:pPr algn="l" fontAlgn="b">
                        <a:buNone/>
                      </a:pPr>
                      <a:r>
                        <a:rPr lang="en-US" sz="2400" b="1" u="none" strike="noStrike" dirty="0">
                          <a:solidFill>
                            <a:schemeClr val="tx1"/>
                          </a:solidFill>
                          <a:effectLst/>
                        </a:rPr>
                        <a:t>Total</a:t>
                      </a:r>
                      <a:endParaRPr lang="en-US" sz="2400" b="1" i="0" u="none" strike="noStrike" dirty="0">
                        <a:solidFill>
                          <a:schemeClr val="tx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tc>
                  <a:txBody>
                    <a:bodyPr/>
                    <a:lstStyle/>
                    <a:p>
                      <a:pPr algn="ctr" fontAlgn="b">
                        <a:buNone/>
                      </a:pPr>
                      <a:r>
                        <a:rPr lang="en-NG" sz="2400" b="1" u="none" strike="noStrike" dirty="0">
                          <a:solidFill>
                            <a:schemeClr val="tx1"/>
                          </a:solidFill>
                          <a:effectLst/>
                        </a:rPr>
                        <a:t>298</a:t>
                      </a:r>
                      <a:endParaRPr lang="en-NG" sz="2400" b="1" i="0" u="none" strike="noStrike" dirty="0">
                        <a:solidFill>
                          <a:schemeClr val="tx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tc>
                  <a:txBody>
                    <a:bodyPr/>
                    <a:lstStyle/>
                    <a:p>
                      <a:pPr algn="ctr" fontAlgn="b">
                        <a:buNone/>
                      </a:pPr>
                      <a:r>
                        <a:rPr lang="en-NG" sz="2400" b="1" u="none" strike="noStrike" dirty="0">
                          <a:solidFill>
                            <a:schemeClr val="tx1"/>
                          </a:solidFill>
                          <a:effectLst/>
                        </a:rPr>
                        <a:t>100.00%</a:t>
                      </a:r>
                      <a:endParaRPr lang="en-NG" sz="2400" b="1" i="0" u="none" strike="noStrike" dirty="0">
                        <a:solidFill>
                          <a:schemeClr val="tx1"/>
                        </a:solidFill>
                        <a:effectLst/>
                        <a:latin typeface="Calibri" panose="020F0502020204030204" pitchFamily="34" charset="0"/>
                      </a:endParaRPr>
                    </a:p>
                  </a:txBody>
                  <a:tcPr marL="7620" marR="7620" marT="7620" marB="0" anchor="b">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solidFill>
                      <a:schemeClr val="accent1"/>
                    </a:solidFill>
                  </a:tcPr>
                </a:tc>
                <a:extLst>
                  <a:ext uri="{0D108BD9-81ED-4DB2-BD59-A6C34878D82A}">
                    <a16:rowId xmlns:a16="http://schemas.microsoft.com/office/drawing/2014/main" xmlns="" val="761236343"/>
                  </a:ext>
                </a:extLst>
              </a:tr>
            </a:tbl>
          </a:graphicData>
        </a:graphic>
      </p:graphicFrame>
    </p:spTree>
    <p:extLst>
      <p:ext uri="{BB962C8B-B14F-4D97-AF65-F5344CB8AC3E}">
        <p14:creationId xmlns:p14="http://schemas.microsoft.com/office/powerpoint/2010/main" val="4005200346"/>
      </p:ext>
    </p:extLst>
  </p:cSld>
  <p:clrMapOvr>
    <a:masterClrMapping/>
  </p:clrMapOvr>
  <p:transition spd="med">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BFAC7F-946E-20CB-1652-DC53E0BB41CE}"/>
            </a:ext>
          </a:extLst>
        </p:cNvPr>
        <p:cNvGrpSpPr/>
        <p:nvPr/>
      </p:nvGrpSpPr>
      <p:grpSpPr>
        <a:xfrm>
          <a:off x="0" y="0"/>
          <a:ext cx="0" cy="0"/>
          <a:chOff x="0" y="0"/>
          <a:chExt cx="0" cy="0"/>
        </a:xfrm>
      </p:grpSpPr>
      <p:sp>
        <p:nvSpPr>
          <p:cNvPr id="11" name="Footer Placeholder 134">
            <a:extLst>
              <a:ext uri="{FF2B5EF4-FFF2-40B4-BE49-F238E27FC236}">
                <a16:creationId xmlns:a16="http://schemas.microsoft.com/office/drawing/2014/main" xmlns="" id="{C1452091-A021-1C1E-EA46-AF178118A025}"/>
              </a:ext>
            </a:extLst>
          </p:cNvPr>
          <p:cNvSpPr>
            <a:spLocks noGrp="1"/>
          </p:cNvSpPr>
          <p:nvPr>
            <p:ph type="ftr" sz="quarter" idx="3"/>
          </p:nvPr>
        </p:nvSpPr>
        <p:spPr>
          <a:xfrm>
            <a:off x="677271" y="9733929"/>
            <a:ext cx="12966480" cy="362493"/>
          </a:xfrm>
        </p:spPr>
        <p:txBody>
          <a:bodyPr/>
          <a:lstStyle/>
          <a:p>
            <a:r>
              <a:rPr lang="en-US" dirty="0"/>
              <a:t>Abia State CSS Farms Project Initiative</a:t>
            </a:r>
            <a:endParaRPr lang="en-NG" dirty="0"/>
          </a:p>
        </p:txBody>
      </p:sp>
      <p:sp>
        <p:nvSpPr>
          <p:cNvPr id="13" name="Slide Number Placeholder 135">
            <a:extLst>
              <a:ext uri="{FF2B5EF4-FFF2-40B4-BE49-F238E27FC236}">
                <a16:creationId xmlns:a16="http://schemas.microsoft.com/office/drawing/2014/main" xmlns="" id="{F3D3C700-876B-40FA-0387-35E3F12B388D}"/>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7</a:t>
            </a:fld>
            <a:endParaRPr lang="en-US" sz="1350" b="1" dirty="0"/>
          </a:p>
        </p:txBody>
      </p:sp>
      <p:sp>
        <p:nvSpPr>
          <p:cNvPr id="6" name="TextBox 5">
            <a:extLst>
              <a:ext uri="{FF2B5EF4-FFF2-40B4-BE49-F238E27FC236}">
                <a16:creationId xmlns:a16="http://schemas.microsoft.com/office/drawing/2014/main" xmlns="" id="{2BD50584-7296-D9D1-96C8-8A2B12024483}"/>
              </a:ext>
            </a:extLst>
          </p:cNvPr>
          <p:cNvSpPr txBox="1"/>
          <p:nvPr/>
        </p:nvSpPr>
        <p:spPr>
          <a:xfrm>
            <a:off x="3722382" y="1275454"/>
            <a:ext cx="10374617" cy="769441"/>
          </a:xfrm>
          <a:prstGeom prst="rect">
            <a:avLst/>
          </a:prstGeom>
          <a:noFill/>
        </p:spPr>
        <p:txBody>
          <a:bodyPr wrap="square">
            <a:spAutoFit/>
          </a:bodyPr>
          <a:lstStyle/>
          <a:p>
            <a:pPr algn="ctr" defTabSz="914400"/>
            <a:r>
              <a:rPr lang="en-US" sz="4400" b="1" dirty="0">
                <a:cs typeface="Times New Roman" panose="02020603050405020304" pitchFamily="18" charset="0"/>
              </a:rPr>
              <a:t>Beneficiaries Compliance Rating</a:t>
            </a:r>
          </a:p>
        </p:txBody>
      </p:sp>
      <p:graphicFrame>
        <p:nvGraphicFramePr>
          <p:cNvPr id="3" name="Chart 2">
            <a:extLst>
              <a:ext uri="{FF2B5EF4-FFF2-40B4-BE49-F238E27FC236}">
                <a16:creationId xmlns:a16="http://schemas.microsoft.com/office/drawing/2014/main" xmlns="" id="{523654FB-8311-0AFF-F2C9-6E944FBB869B}"/>
              </a:ext>
            </a:extLst>
          </p:cNvPr>
          <p:cNvGraphicFramePr>
            <a:graphicFrameLocks/>
          </p:cNvGraphicFramePr>
          <p:nvPr>
            <p:extLst>
              <p:ext uri="{D42A27DB-BD31-4B8C-83A1-F6EECF244321}">
                <p14:modId xmlns:p14="http://schemas.microsoft.com/office/powerpoint/2010/main" val="3805507741"/>
              </p:ext>
            </p:extLst>
          </p:nvPr>
        </p:nvGraphicFramePr>
        <p:xfrm>
          <a:off x="2651760" y="2290867"/>
          <a:ext cx="14129861" cy="69227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2527210"/>
      </p:ext>
    </p:extLst>
  </p:cSld>
  <p:clrMapOvr>
    <a:masterClrMapping/>
  </p:clrMapOvr>
  <p:transition spd="med">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DE0F21C3-35E4-7CCA-0DD8-75B7BFCE3E71}"/>
              </a:ext>
            </a:extLst>
          </p:cNvPr>
          <p:cNvGraphicFramePr>
            <a:graphicFrameLocks noGrp="1"/>
          </p:cNvGraphicFramePr>
          <p:nvPr>
            <p:extLst>
              <p:ext uri="{D42A27DB-BD31-4B8C-83A1-F6EECF244321}">
                <p14:modId xmlns:p14="http://schemas.microsoft.com/office/powerpoint/2010/main" val="1184929326"/>
              </p:ext>
            </p:extLst>
          </p:nvPr>
        </p:nvGraphicFramePr>
        <p:xfrm>
          <a:off x="1714500" y="3355621"/>
          <a:ext cx="14858999" cy="4539019"/>
        </p:xfrm>
        <a:graphic>
          <a:graphicData uri="http://schemas.openxmlformats.org/drawingml/2006/table">
            <a:tbl>
              <a:tblPr firstRow="1" firstCol="1" bandRow="1"/>
              <a:tblGrid>
                <a:gridCol w="963868">
                  <a:extLst>
                    <a:ext uri="{9D8B030D-6E8A-4147-A177-3AD203B41FA5}">
                      <a16:colId xmlns:a16="http://schemas.microsoft.com/office/drawing/2014/main" xmlns="" val="2447664911"/>
                    </a:ext>
                  </a:extLst>
                </a:gridCol>
                <a:gridCol w="4032827">
                  <a:extLst>
                    <a:ext uri="{9D8B030D-6E8A-4147-A177-3AD203B41FA5}">
                      <a16:colId xmlns:a16="http://schemas.microsoft.com/office/drawing/2014/main" xmlns="" val="1208104757"/>
                    </a:ext>
                  </a:extLst>
                </a:gridCol>
                <a:gridCol w="3338841">
                  <a:extLst>
                    <a:ext uri="{9D8B030D-6E8A-4147-A177-3AD203B41FA5}">
                      <a16:colId xmlns:a16="http://schemas.microsoft.com/office/drawing/2014/main" xmlns="" val="635728539"/>
                    </a:ext>
                  </a:extLst>
                </a:gridCol>
                <a:gridCol w="6523463">
                  <a:extLst>
                    <a:ext uri="{9D8B030D-6E8A-4147-A177-3AD203B41FA5}">
                      <a16:colId xmlns:a16="http://schemas.microsoft.com/office/drawing/2014/main" xmlns="" val="3507730939"/>
                    </a:ext>
                  </a:extLst>
                </a:gridCol>
              </a:tblGrid>
              <a:tr h="860811">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just">
                        <a:lnSpc>
                          <a:spcPct val="115000"/>
                        </a:lnSpc>
                        <a:spcAft>
                          <a:spcPts val="800"/>
                        </a:spcAft>
                        <a:buNone/>
                      </a:pPr>
                      <a:r>
                        <a:rPr lang="en-US" sz="2800" kern="100" dirty="0">
                          <a:effectLst/>
                          <a:latin typeface="Century Gothic" panose="020B0502020202020204" pitchFamily="34" charset="0"/>
                        </a:rPr>
                        <a:t> S/N</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Name of beneficiaries</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LGA</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Remarks </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41256103"/>
                  </a:ext>
                </a:extLst>
              </a:tr>
              <a:tr h="862038">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1</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Ejike Ebere</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err="1">
                          <a:effectLst/>
                          <a:latin typeface="Century Gothic" panose="020B0502020202020204" pitchFamily="34" charset="0"/>
                        </a:rPr>
                        <a:t>Ugwunagbo</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Reported Sick (Diabetics Complications)</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00627711"/>
                  </a:ext>
                </a:extLst>
              </a:tr>
              <a:tr h="99156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2</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err="1">
                          <a:effectLst/>
                          <a:latin typeface="Century Gothic" panose="020B0502020202020204" pitchFamily="34" charset="0"/>
                        </a:rPr>
                        <a:t>Ekuru</a:t>
                      </a:r>
                      <a:r>
                        <a:rPr lang="en-US" sz="2800" kern="100" dirty="0">
                          <a:effectLst/>
                          <a:latin typeface="Century Gothic" panose="020B0502020202020204" pitchFamily="34" charset="0"/>
                        </a:rPr>
                        <a:t>-Bob Henry Nwabueze</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Umuahia South</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Sick with kidney problem, has been in and out of hospital.</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220544784"/>
                  </a:ext>
                </a:extLst>
              </a:tr>
              <a:tr h="862038">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3</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err="1">
                          <a:effectLst/>
                          <a:latin typeface="Century Gothic" panose="020B0502020202020204" pitchFamily="34" charset="0"/>
                        </a:rPr>
                        <a:t>Awomukwu</a:t>
                      </a:r>
                      <a:r>
                        <a:rPr lang="en-US" sz="2800" kern="100" dirty="0">
                          <a:effectLst/>
                          <a:latin typeface="Century Gothic" panose="020B0502020202020204" pitchFamily="34" charset="0"/>
                        </a:rPr>
                        <a:t> Angela C.</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err="1">
                          <a:effectLst/>
                          <a:latin typeface="Century Gothic" panose="020B0502020202020204" pitchFamily="34" charset="0"/>
                        </a:rPr>
                        <a:t>Isialangwa</a:t>
                      </a:r>
                      <a:r>
                        <a:rPr lang="en-US" sz="2800" kern="100" dirty="0">
                          <a:effectLst/>
                          <a:latin typeface="Century Gothic" panose="020B0502020202020204" pitchFamily="34" charset="0"/>
                        </a:rPr>
                        <a:t> North</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Reported sick </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81182436"/>
                  </a:ext>
                </a:extLst>
              </a:tr>
              <a:tr h="843147">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15000"/>
                        </a:lnSpc>
                        <a:spcAft>
                          <a:spcPts val="800"/>
                        </a:spcAft>
                        <a:buNone/>
                      </a:pPr>
                      <a:r>
                        <a:rPr lang="en-US" sz="2800" kern="100" dirty="0">
                          <a:effectLst/>
                          <a:latin typeface="Century Gothic" panose="020B0502020202020204" pitchFamily="34" charset="0"/>
                        </a:rPr>
                        <a:t>4</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Njoku Nehemiah</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Arochukwu</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nSpc>
                          <a:spcPct val="115000"/>
                        </a:lnSpc>
                        <a:spcAft>
                          <a:spcPts val="800"/>
                        </a:spcAft>
                        <a:buNone/>
                      </a:pPr>
                      <a:r>
                        <a:rPr lang="en-US" sz="2800" kern="100" dirty="0">
                          <a:effectLst/>
                          <a:latin typeface="Century Gothic" panose="020B0502020202020204" pitchFamily="34" charset="0"/>
                        </a:rPr>
                        <a:t>Reported sick with 2 kidney stones</a:t>
                      </a:r>
                      <a:endParaRPr lang="en-NG" sz="2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4170071"/>
                  </a:ext>
                </a:extLst>
              </a:tr>
            </a:tbl>
          </a:graphicData>
        </a:graphic>
      </p:graphicFrame>
      <p:sp>
        <p:nvSpPr>
          <p:cNvPr id="10" name="Rectangle 1">
            <a:extLst>
              <a:ext uri="{FF2B5EF4-FFF2-40B4-BE49-F238E27FC236}">
                <a16:creationId xmlns:a16="http://schemas.microsoft.com/office/drawing/2014/main" xmlns="" id="{A4CD1063-07DE-AA80-86F6-B86BFB23928B}"/>
              </a:ext>
            </a:extLst>
          </p:cNvPr>
          <p:cNvSpPr>
            <a:spLocks noChangeArrowheads="1"/>
          </p:cNvSpPr>
          <p:nvPr/>
        </p:nvSpPr>
        <p:spPr bwMode="auto">
          <a:xfrm>
            <a:off x="2394768" y="1679882"/>
            <a:ext cx="134984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NG" sz="3600" b="1"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THE FOLLOWING BENEFICIARIES COULD NOT PRESENT THEMSELVES FOR ASSESSMENT DUE TO HEALTH CHALLENGES</a:t>
            </a:r>
            <a:endParaRPr kumimoji="0" lang="en-US" altLang="en-NG" sz="4800" b="1"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xmlns="" id="{7CCD71D2-0785-6864-D4A1-494912F98A10}"/>
              </a:ext>
            </a:extLst>
          </p:cNvPr>
          <p:cNvSpPr txBox="1"/>
          <p:nvPr/>
        </p:nvSpPr>
        <p:spPr>
          <a:xfrm>
            <a:off x="1714500" y="8102762"/>
            <a:ext cx="14858998" cy="707886"/>
          </a:xfrm>
          <a:prstGeom prst="rect">
            <a:avLst/>
          </a:prstGeom>
          <a:noFill/>
        </p:spPr>
        <p:txBody>
          <a:bodyPr wrap="square">
            <a:spAutoFit/>
          </a:bodyPr>
          <a:lstStyle/>
          <a:p>
            <a:pPr marL="179388" marR="0" lvl="0" indent="-179388"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0" cap="none" spc="0" normalizeH="0" baseline="0" noProof="0" dirty="0">
                <a:ln>
                  <a:noFill/>
                </a:ln>
                <a:solidFill>
                  <a:prstClr val="white"/>
                </a:solidFill>
                <a:effectLst/>
                <a:uLnTx/>
                <a:uFillTx/>
                <a:ea typeface="Calibri" panose="020F0502020204030204" pitchFamily="34" charset="0"/>
              </a:rPr>
              <a:t>Regrettably, we received a report of the demise of two beneficiaries; Mrs. </a:t>
            </a:r>
            <a:r>
              <a:rPr kumimoji="0" lang="en-US" sz="2000" b="1" i="1" u="none" strike="noStrike" kern="0" cap="none" spc="0" normalizeH="0" baseline="0" noProof="0" dirty="0">
                <a:ln>
                  <a:noFill/>
                </a:ln>
                <a:solidFill>
                  <a:prstClr val="white"/>
                </a:solidFill>
                <a:effectLst/>
                <a:uLnTx/>
                <a:uFillTx/>
                <a:ea typeface="Times New Roman" panose="02020603050405020304" pitchFamily="18" charset="0"/>
              </a:rPr>
              <a:t>Chinonye I. </a:t>
            </a:r>
            <a:r>
              <a:rPr kumimoji="0" lang="en-US" sz="2000" b="1" i="1" u="none" strike="noStrike" kern="0" cap="none" spc="0" normalizeH="0" baseline="0" noProof="0" dirty="0" err="1">
                <a:ln>
                  <a:noFill/>
                </a:ln>
                <a:solidFill>
                  <a:prstClr val="white"/>
                </a:solidFill>
                <a:effectLst/>
                <a:uLnTx/>
                <a:uFillTx/>
                <a:ea typeface="Times New Roman" panose="02020603050405020304" pitchFamily="18" charset="0"/>
              </a:rPr>
              <a:t>Egbulefu</a:t>
            </a:r>
            <a:r>
              <a:rPr kumimoji="0" lang="en-US" sz="2000" b="1" i="1" u="none" strike="noStrike" kern="0" cap="none" spc="0" normalizeH="0" baseline="0" noProof="0" dirty="0">
                <a:ln>
                  <a:noFill/>
                </a:ln>
                <a:solidFill>
                  <a:prstClr val="white"/>
                </a:solidFill>
                <a:effectLst/>
                <a:uLnTx/>
                <a:uFillTx/>
                <a:ea typeface="Times New Roman" panose="02020603050405020304" pitchFamily="18" charset="0"/>
              </a:rPr>
              <a:t> from </a:t>
            </a:r>
            <a:r>
              <a:rPr kumimoji="0" lang="en-US" sz="2000" b="1" i="1" u="none" strike="noStrike" kern="0" cap="none" spc="0" normalizeH="0" baseline="0" noProof="0" dirty="0" err="1">
                <a:ln>
                  <a:noFill/>
                </a:ln>
                <a:solidFill>
                  <a:prstClr val="white"/>
                </a:solidFill>
                <a:effectLst/>
                <a:uLnTx/>
                <a:uFillTx/>
                <a:ea typeface="Times New Roman" panose="02020603050405020304" pitchFamily="18" charset="0"/>
              </a:rPr>
              <a:t>Ikwuano</a:t>
            </a:r>
            <a:r>
              <a:rPr kumimoji="0" lang="en-US" sz="2000" b="1" i="1" u="none" strike="noStrike" kern="0" cap="none" spc="0" normalizeH="0" baseline="0" noProof="0" dirty="0">
                <a:ln>
                  <a:noFill/>
                </a:ln>
                <a:solidFill>
                  <a:prstClr val="white"/>
                </a:solidFill>
                <a:effectLst/>
                <a:uLnTx/>
                <a:uFillTx/>
                <a:ea typeface="Times New Roman" panose="02020603050405020304" pitchFamily="18" charset="0"/>
              </a:rPr>
              <a:t> LGA</a:t>
            </a:r>
            <a:r>
              <a:rPr kumimoji="0" lang="en-US" sz="2000" b="1" i="1" u="none" strike="noStrike" kern="0" cap="none" spc="0" normalizeH="0" baseline="0" noProof="0" dirty="0">
                <a:ln>
                  <a:noFill/>
                </a:ln>
                <a:solidFill>
                  <a:prstClr val="white"/>
                </a:solidFill>
                <a:effectLst/>
                <a:uLnTx/>
                <a:uFillTx/>
                <a:ea typeface="Calibri" panose="020F0502020204030204" pitchFamily="34" charset="0"/>
              </a:rPr>
              <a:t> and Mr. Ejike Ebere from </a:t>
            </a:r>
            <a:r>
              <a:rPr kumimoji="0" lang="en-US" sz="2000" b="1" i="1" u="none" strike="noStrike" kern="0" cap="none" spc="0" normalizeH="0" baseline="0" noProof="0" dirty="0" err="1">
                <a:ln>
                  <a:noFill/>
                </a:ln>
                <a:solidFill>
                  <a:prstClr val="white"/>
                </a:solidFill>
                <a:effectLst/>
                <a:uLnTx/>
                <a:uFillTx/>
                <a:ea typeface="Calibri" panose="020F0502020204030204" pitchFamily="34" charset="0"/>
              </a:rPr>
              <a:t>Ugwunagbo</a:t>
            </a:r>
            <a:r>
              <a:rPr kumimoji="0" lang="en-US" sz="2000" b="1" i="1" u="none" strike="noStrike" kern="0" cap="none" spc="0" normalizeH="0" baseline="0" noProof="0" dirty="0">
                <a:ln>
                  <a:noFill/>
                </a:ln>
                <a:solidFill>
                  <a:prstClr val="white"/>
                </a:solidFill>
                <a:effectLst/>
                <a:uLnTx/>
                <a:uFillTx/>
                <a:ea typeface="Calibri" panose="020F0502020204030204" pitchFamily="34" charset="0"/>
              </a:rPr>
              <a:t> LGA</a:t>
            </a:r>
            <a:endParaRPr kumimoji="0" lang="en-NG" sz="2000" b="1" i="0" u="none" strike="noStrike" kern="0" cap="none" spc="0" normalizeH="0" baseline="0" noProof="0" dirty="0">
              <a:ln>
                <a:noFill/>
              </a:ln>
              <a:solidFill>
                <a:prstClr val="white"/>
              </a:solidFill>
              <a:effectLst/>
              <a:uLnTx/>
              <a:uFillTx/>
            </a:endParaRPr>
          </a:p>
        </p:txBody>
      </p:sp>
      <p:sp>
        <p:nvSpPr>
          <p:cNvPr id="14" name="Footer Placeholder 134">
            <a:extLst>
              <a:ext uri="{FF2B5EF4-FFF2-40B4-BE49-F238E27FC236}">
                <a16:creationId xmlns:a16="http://schemas.microsoft.com/office/drawing/2014/main" xmlns="" id="{E7B6B6DC-7B61-C03C-5562-9B16AF834FC4}"/>
              </a:ext>
            </a:extLst>
          </p:cNvPr>
          <p:cNvSpPr txBox="1">
            <a:spLocks/>
          </p:cNvSpPr>
          <p:nvPr/>
        </p:nvSpPr>
        <p:spPr>
          <a:xfrm>
            <a:off x="677271" y="9733929"/>
            <a:ext cx="12966480" cy="362493"/>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1350" b="1"/>
              <a:t>Abia State CSS Farms Project Initiative</a:t>
            </a:r>
            <a:endParaRPr lang="en-NG" sz="1350" b="1" dirty="0"/>
          </a:p>
        </p:txBody>
      </p:sp>
      <p:sp>
        <p:nvSpPr>
          <p:cNvPr id="15" name="Slide Number Placeholder 135">
            <a:extLst>
              <a:ext uri="{FF2B5EF4-FFF2-40B4-BE49-F238E27FC236}">
                <a16:creationId xmlns:a16="http://schemas.microsoft.com/office/drawing/2014/main" xmlns="" id="{F57B18DD-CDB4-C4BD-4D73-536EA41F0AF6}"/>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8</a:t>
            </a:fld>
            <a:endParaRPr lang="en-US" sz="1350" b="1" dirty="0"/>
          </a:p>
        </p:txBody>
      </p:sp>
    </p:spTree>
    <p:extLst>
      <p:ext uri="{BB962C8B-B14F-4D97-AF65-F5344CB8AC3E}">
        <p14:creationId xmlns:p14="http://schemas.microsoft.com/office/powerpoint/2010/main" val="3000970981"/>
      </p:ext>
    </p:extLst>
  </p:cSld>
  <p:clrMapOvr>
    <a:masterClrMapping/>
  </p:clrMapOvr>
  <p:transition spd="med">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1A93F9-6C98-4D29-4FBB-04F37F6AE336}"/>
            </a:ext>
          </a:extLst>
        </p:cNvPr>
        <p:cNvGrpSpPr/>
        <p:nvPr/>
      </p:nvGrpSpPr>
      <p:grpSpPr>
        <a:xfrm>
          <a:off x="0" y="0"/>
          <a:ext cx="0" cy="0"/>
          <a:chOff x="0" y="0"/>
          <a:chExt cx="0" cy="0"/>
        </a:xfrm>
      </p:grpSpPr>
      <p:sp>
        <p:nvSpPr>
          <p:cNvPr id="14" name="Footer Placeholder 134">
            <a:extLst>
              <a:ext uri="{FF2B5EF4-FFF2-40B4-BE49-F238E27FC236}">
                <a16:creationId xmlns:a16="http://schemas.microsoft.com/office/drawing/2014/main" xmlns="" id="{C699B670-22A1-0898-3DB7-CBCCAC02EB7F}"/>
              </a:ext>
            </a:extLst>
          </p:cNvPr>
          <p:cNvSpPr txBox="1">
            <a:spLocks/>
          </p:cNvSpPr>
          <p:nvPr/>
        </p:nvSpPr>
        <p:spPr>
          <a:xfrm>
            <a:off x="677271" y="9733929"/>
            <a:ext cx="12966480" cy="362493"/>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1350" b="1"/>
              <a:t>Abia State CSS Farms Project Initiative</a:t>
            </a:r>
            <a:endParaRPr lang="en-NG" sz="1350" b="1" dirty="0"/>
          </a:p>
        </p:txBody>
      </p:sp>
      <p:sp>
        <p:nvSpPr>
          <p:cNvPr id="15" name="Slide Number Placeholder 135">
            <a:extLst>
              <a:ext uri="{FF2B5EF4-FFF2-40B4-BE49-F238E27FC236}">
                <a16:creationId xmlns:a16="http://schemas.microsoft.com/office/drawing/2014/main" xmlns="" id="{A3A72FA4-C793-4E64-3CBD-3757523FF95A}"/>
              </a:ext>
            </a:extLst>
          </p:cNvPr>
          <p:cNvSpPr txBox="1">
            <a:spLocks/>
          </p:cNvSpPr>
          <p:nvPr/>
        </p:nvSpPr>
        <p:spPr>
          <a:xfrm>
            <a:off x="17316506" y="9822417"/>
            <a:ext cx="426955" cy="373405"/>
          </a:xfrm>
          <a:prstGeom prst="rect">
            <a:avLst/>
          </a:prstGeo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D57F1E4F-1CFF-5643-939E-217C01CDF565}" type="slidenum">
              <a:rPr lang="en-US" sz="1350" b="1" smtClean="0"/>
              <a:pPr/>
              <a:t>9</a:t>
            </a:fld>
            <a:endParaRPr lang="en-US" sz="1350" b="1" dirty="0"/>
          </a:p>
        </p:txBody>
      </p:sp>
      <p:sp>
        <p:nvSpPr>
          <p:cNvPr id="4" name="TextBox 3">
            <a:extLst>
              <a:ext uri="{FF2B5EF4-FFF2-40B4-BE49-F238E27FC236}">
                <a16:creationId xmlns:a16="http://schemas.microsoft.com/office/drawing/2014/main" xmlns="" id="{A445AE30-4F4A-8721-35D1-F9CA3C658CD2}"/>
              </a:ext>
            </a:extLst>
          </p:cNvPr>
          <p:cNvSpPr txBox="1"/>
          <p:nvPr/>
        </p:nvSpPr>
        <p:spPr>
          <a:xfrm>
            <a:off x="14910619" y="4895236"/>
            <a:ext cx="2286000"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CSS AMOUNT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ALLOCATION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panose="020F0502020204030204" pitchFamily="34" charset="0"/>
              </a:rPr>
              <a:t>BY LGA</a:t>
            </a:r>
            <a:endParaRPr kumimoji="0" lang="en-NG" sz="2400" b="0" i="0" u="none" strike="noStrike" kern="0" cap="none" spc="0" normalizeH="0" baseline="0" noProof="0" dirty="0">
              <a:ln>
                <a:noFill/>
              </a:ln>
              <a:solidFill>
                <a:prstClr val="white"/>
              </a:solidFill>
              <a:effectLst/>
              <a:uLnTx/>
              <a:uFillTx/>
            </a:endParaRPr>
          </a:p>
        </p:txBody>
      </p:sp>
      <p:graphicFrame>
        <p:nvGraphicFramePr>
          <p:cNvPr id="5" name="Table 4">
            <a:extLst>
              <a:ext uri="{FF2B5EF4-FFF2-40B4-BE49-F238E27FC236}">
                <a16:creationId xmlns:a16="http://schemas.microsoft.com/office/drawing/2014/main" xmlns="" id="{BF07AD35-E455-0389-0D58-549566B7271B}"/>
              </a:ext>
            </a:extLst>
          </p:cNvPr>
          <p:cNvGraphicFramePr>
            <a:graphicFrameLocks noGrp="1"/>
          </p:cNvGraphicFramePr>
          <p:nvPr>
            <p:extLst>
              <p:ext uri="{D42A27DB-BD31-4B8C-83A1-F6EECF244321}">
                <p14:modId xmlns:p14="http://schemas.microsoft.com/office/powerpoint/2010/main" val="2336506403"/>
              </p:ext>
            </p:extLst>
          </p:nvPr>
        </p:nvGraphicFramePr>
        <p:xfrm>
          <a:off x="2774872" y="694563"/>
          <a:ext cx="11943592" cy="9686544"/>
        </p:xfrm>
        <a:graphic>
          <a:graphicData uri="http://schemas.openxmlformats.org/drawingml/2006/table">
            <a:tbl>
              <a:tblPr firstRow="1" firstCol="1" bandRow="1"/>
              <a:tblGrid>
                <a:gridCol w="4381692">
                  <a:extLst>
                    <a:ext uri="{9D8B030D-6E8A-4147-A177-3AD203B41FA5}">
                      <a16:colId xmlns:a16="http://schemas.microsoft.com/office/drawing/2014/main" xmlns="" val="2035855491"/>
                    </a:ext>
                  </a:extLst>
                </a:gridCol>
                <a:gridCol w="4223227">
                  <a:extLst>
                    <a:ext uri="{9D8B030D-6E8A-4147-A177-3AD203B41FA5}">
                      <a16:colId xmlns:a16="http://schemas.microsoft.com/office/drawing/2014/main" xmlns="" val="3707321829"/>
                    </a:ext>
                  </a:extLst>
                </a:gridCol>
                <a:gridCol w="3338673">
                  <a:extLst>
                    <a:ext uri="{9D8B030D-6E8A-4147-A177-3AD203B41FA5}">
                      <a16:colId xmlns:a16="http://schemas.microsoft.com/office/drawing/2014/main" xmlns="" val="1700860510"/>
                    </a:ext>
                  </a:extLst>
                </a:gridCol>
              </a:tblGrid>
              <a:tr h="205133">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LGA</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No. of Beneficiaries</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gn="ctr">
                        <a:lnSpc>
                          <a:spcPct val="100000"/>
                        </a:lnSpc>
                        <a:spcAft>
                          <a:spcPts val="0"/>
                        </a:spcAft>
                        <a:buNone/>
                      </a:pPr>
                      <a:r>
                        <a:rPr lang="en-US"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Amount Received</a:t>
                      </a:r>
                      <a:endParaRPr lang="en-NG" sz="2800"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610159622"/>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Aba North</a:t>
                      </a: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14</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28,229,625.00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696939344"/>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Aba South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19</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34,342,500.00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877451854"/>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Arochukwu</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36,752,500.00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69759648"/>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Bende</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16</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29,315,000.00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688134903"/>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Ikwuano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18</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30,752,500.00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1574736215"/>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Isialangwa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North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42,670,000.00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636782048"/>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Isialangwa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South</a:t>
                      </a: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27</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53,000,000.00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27164473"/>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Isuikwuato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25,605,000.00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21229802"/>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Obingwa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24,662,500.00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115702226"/>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Ohafia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21</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45,562,500.00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647169248"/>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Osisioma</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19</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39,110,000.00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198758770"/>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Ugwunagbo</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21,150,000.00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87150091"/>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Ukwa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East</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11</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21,790,000.00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72972662"/>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Ukwa</a:t>
                      </a: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West</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20,062,500.00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219524635"/>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Umuahia North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26</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50,960,000.00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2214048557"/>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Umuahia South</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18</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38,292,500.00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955353977"/>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Umunneochi</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17</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31,070,375.00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E7F1E9"/>
                    </a:solidFill>
                  </a:tcPr>
                </a:tc>
                <a:extLst>
                  <a:ext uri="{0D108BD9-81ED-4DB2-BD59-A6C34878D82A}">
                    <a16:rowId xmlns:a16="http://schemas.microsoft.com/office/drawing/2014/main" xmlns="" val="3597050238"/>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Abia ADP</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a:t>
                      </a:r>
                      <a:endParaRPr lang="en-NG" sz="2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15000"/>
                        </a:lnSpc>
                        <a:spcAft>
                          <a:spcPts val="800"/>
                        </a:spcAft>
                        <a:buNone/>
                      </a:pPr>
                      <a:r>
                        <a:rPr lang="en-US" sz="2800" kern="100" dirty="0" smtClean="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3,372,500.00</a:t>
                      </a:r>
                      <a:endParaRPr lang="en-NG"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36771135"/>
                  </a:ext>
                </a:extLst>
              </a:tr>
              <a:tr h="0">
                <a:tc>
                  <a:txBody>
                    <a:bodyPr/>
                    <a:lstStyle>
                      <a:lvl1pPr marL="0" algn="l" defTabSz="685800" rtl="0" eaLnBrk="1" latinLnBrk="0" hangingPunct="1">
                        <a:defRPr sz="2700" b="1" kern="1200">
                          <a:solidFill>
                            <a:schemeClr val="lt1"/>
                          </a:solidFill>
                          <a:latin typeface="Source Sans Pro"/>
                        </a:defRPr>
                      </a:lvl1pPr>
                      <a:lvl2pPr marL="685800" algn="l" defTabSz="685800" rtl="0" eaLnBrk="1" latinLnBrk="0" hangingPunct="1">
                        <a:defRPr sz="2700" b="1" kern="1200">
                          <a:solidFill>
                            <a:schemeClr val="lt1"/>
                          </a:solidFill>
                          <a:latin typeface="Source Sans Pro"/>
                        </a:defRPr>
                      </a:lvl2pPr>
                      <a:lvl3pPr marL="1371600" algn="l" defTabSz="685800" rtl="0" eaLnBrk="1" latinLnBrk="0" hangingPunct="1">
                        <a:defRPr sz="2700" b="1" kern="1200">
                          <a:solidFill>
                            <a:schemeClr val="lt1"/>
                          </a:solidFill>
                          <a:latin typeface="Source Sans Pro"/>
                        </a:defRPr>
                      </a:lvl3pPr>
                      <a:lvl4pPr marL="2057400" algn="l" defTabSz="685800" rtl="0" eaLnBrk="1" latinLnBrk="0" hangingPunct="1">
                        <a:defRPr sz="2700" b="1" kern="1200">
                          <a:solidFill>
                            <a:schemeClr val="lt1"/>
                          </a:solidFill>
                          <a:latin typeface="Source Sans Pro"/>
                        </a:defRPr>
                      </a:lvl4pPr>
                      <a:lvl5pPr marL="2743200" algn="l" defTabSz="685800" rtl="0" eaLnBrk="1" latinLnBrk="0" hangingPunct="1">
                        <a:defRPr sz="2700" b="1" kern="1200">
                          <a:solidFill>
                            <a:schemeClr val="lt1"/>
                          </a:solidFill>
                          <a:latin typeface="Source Sans Pro"/>
                        </a:defRPr>
                      </a:lvl5pPr>
                      <a:lvl6pPr marL="3429000" algn="l" defTabSz="685800" rtl="0" eaLnBrk="1" latinLnBrk="0" hangingPunct="1">
                        <a:defRPr sz="2700" b="1" kern="1200">
                          <a:solidFill>
                            <a:schemeClr val="lt1"/>
                          </a:solidFill>
                          <a:latin typeface="Source Sans Pro"/>
                        </a:defRPr>
                      </a:lvl6pPr>
                      <a:lvl7pPr marL="4114800" algn="l" defTabSz="685800" rtl="0" eaLnBrk="1" latinLnBrk="0" hangingPunct="1">
                        <a:defRPr sz="2700" b="1" kern="1200">
                          <a:solidFill>
                            <a:schemeClr val="lt1"/>
                          </a:solidFill>
                          <a:latin typeface="Source Sans Pro"/>
                        </a:defRPr>
                      </a:lvl7pPr>
                      <a:lvl8pPr marL="4800600" algn="l" defTabSz="685800" rtl="0" eaLnBrk="1" latinLnBrk="0" hangingPunct="1">
                        <a:defRPr sz="2700" b="1" kern="1200">
                          <a:solidFill>
                            <a:schemeClr val="lt1"/>
                          </a:solidFill>
                          <a:latin typeface="Source Sans Pro"/>
                        </a:defRPr>
                      </a:lvl8pPr>
                      <a:lvl9pPr marL="5486400" algn="l" defTabSz="685800" rtl="0" eaLnBrk="1" latinLnBrk="0" hangingPunct="1">
                        <a:defRPr sz="2700" b="1" kern="1200">
                          <a:solidFill>
                            <a:schemeClr val="lt1"/>
                          </a:solidFill>
                          <a:latin typeface="Source Sans Pro"/>
                        </a:defRPr>
                      </a:lvl9pPr>
                    </a:lstStyle>
                    <a:p>
                      <a:pPr marL="0" marR="0">
                        <a:lnSpc>
                          <a:spcPct val="100000"/>
                        </a:lnSpc>
                        <a:spcAft>
                          <a:spcPts val="0"/>
                        </a:spcAft>
                        <a:buNone/>
                      </a:pPr>
                      <a:r>
                        <a:rPr lang="en-US"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Total</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ctr">
                        <a:lnSpc>
                          <a:spcPct val="100000"/>
                        </a:lnSpc>
                        <a:spcAft>
                          <a:spcPts val="0"/>
                        </a:spcAft>
                        <a:buNone/>
                      </a:pPr>
                      <a:r>
                        <a:rPr lang="en-US"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298</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2700" kern="1200">
                          <a:solidFill>
                            <a:schemeClr val="dk1"/>
                          </a:solidFill>
                          <a:latin typeface="Source Sans Pro"/>
                        </a:defRPr>
                      </a:lvl1pPr>
                      <a:lvl2pPr marL="685800" algn="l" defTabSz="685800" rtl="0" eaLnBrk="1" latinLnBrk="0" hangingPunct="1">
                        <a:defRPr sz="2700" kern="1200">
                          <a:solidFill>
                            <a:schemeClr val="dk1"/>
                          </a:solidFill>
                          <a:latin typeface="Source Sans Pro"/>
                        </a:defRPr>
                      </a:lvl2pPr>
                      <a:lvl3pPr marL="1371600" algn="l" defTabSz="685800" rtl="0" eaLnBrk="1" latinLnBrk="0" hangingPunct="1">
                        <a:defRPr sz="2700" kern="1200">
                          <a:solidFill>
                            <a:schemeClr val="dk1"/>
                          </a:solidFill>
                          <a:latin typeface="Source Sans Pro"/>
                        </a:defRPr>
                      </a:lvl3pPr>
                      <a:lvl4pPr marL="2057400" algn="l" defTabSz="685800" rtl="0" eaLnBrk="1" latinLnBrk="0" hangingPunct="1">
                        <a:defRPr sz="2700" kern="1200">
                          <a:solidFill>
                            <a:schemeClr val="dk1"/>
                          </a:solidFill>
                          <a:latin typeface="Source Sans Pro"/>
                        </a:defRPr>
                      </a:lvl4pPr>
                      <a:lvl5pPr marL="2743200" algn="l" defTabSz="685800" rtl="0" eaLnBrk="1" latinLnBrk="0" hangingPunct="1">
                        <a:defRPr sz="2700" kern="1200">
                          <a:solidFill>
                            <a:schemeClr val="dk1"/>
                          </a:solidFill>
                          <a:latin typeface="Source Sans Pro"/>
                        </a:defRPr>
                      </a:lvl5pPr>
                      <a:lvl6pPr marL="3429000" algn="l" defTabSz="685800" rtl="0" eaLnBrk="1" latinLnBrk="0" hangingPunct="1">
                        <a:defRPr sz="2700" kern="1200">
                          <a:solidFill>
                            <a:schemeClr val="dk1"/>
                          </a:solidFill>
                          <a:latin typeface="Source Sans Pro"/>
                        </a:defRPr>
                      </a:lvl6pPr>
                      <a:lvl7pPr marL="4114800" algn="l" defTabSz="685800" rtl="0" eaLnBrk="1" latinLnBrk="0" hangingPunct="1">
                        <a:defRPr sz="2700" kern="1200">
                          <a:solidFill>
                            <a:schemeClr val="dk1"/>
                          </a:solidFill>
                          <a:latin typeface="Source Sans Pro"/>
                        </a:defRPr>
                      </a:lvl7pPr>
                      <a:lvl8pPr marL="4800600" algn="l" defTabSz="685800" rtl="0" eaLnBrk="1" latinLnBrk="0" hangingPunct="1">
                        <a:defRPr sz="2700" kern="1200">
                          <a:solidFill>
                            <a:schemeClr val="dk1"/>
                          </a:solidFill>
                          <a:latin typeface="Source Sans Pro"/>
                        </a:defRPr>
                      </a:lvl8pPr>
                      <a:lvl9pPr marL="5486400" algn="l" defTabSz="685800" rtl="0" eaLnBrk="1" latinLnBrk="0" hangingPunct="1">
                        <a:defRPr sz="2700" kern="1200">
                          <a:solidFill>
                            <a:schemeClr val="dk1"/>
                          </a:solidFill>
                          <a:latin typeface="Source Sans Pro"/>
                        </a:defRPr>
                      </a:lvl9pPr>
                    </a:lstStyle>
                    <a:p>
                      <a:pPr marL="0" marR="0" algn="r">
                        <a:lnSpc>
                          <a:spcPct val="100000"/>
                        </a:lnSpc>
                        <a:spcAft>
                          <a:spcPts val="0"/>
                        </a:spcAft>
                        <a:buNone/>
                      </a:pPr>
                      <a:r>
                        <a:rPr lang="en-NG" sz="2800" b="1" kern="100" dirty="0" smtClean="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5</a:t>
                      </a:r>
                      <a:r>
                        <a:rPr lang="en-US" sz="2800" b="1" kern="100" dirty="0" smtClean="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76,700</a:t>
                      </a:r>
                      <a:r>
                        <a:rPr lang="en-NG" sz="2800" b="1" kern="100" dirty="0" smtClean="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,000.00</a:t>
                      </a:r>
                      <a:endParaRPr lang="en-NG" sz="2800" b="1" kern="1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E7F1E9"/>
                      </a:solidFill>
                      <a:prstDash val="solid"/>
                      <a:round/>
                      <a:headEnd type="none" w="med" len="med"/>
                      <a:tailEnd type="none" w="med" len="med"/>
                    </a:lnL>
                    <a:lnR w="28575" cap="flat" cmpd="sng" algn="ctr">
                      <a:solidFill>
                        <a:srgbClr val="E7F1E9"/>
                      </a:solidFill>
                      <a:prstDash val="solid"/>
                      <a:round/>
                      <a:headEnd type="none" w="med" len="med"/>
                      <a:tailEnd type="none" w="med" len="med"/>
                    </a:lnR>
                    <a:lnT w="28575" cap="flat" cmpd="sng" algn="ctr">
                      <a:solidFill>
                        <a:srgbClr val="E7F1E9"/>
                      </a:solidFill>
                      <a:prstDash val="solid"/>
                      <a:round/>
                      <a:headEnd type="none" w="med" len="med"/>
                      <a:tailEnd type="none" w="med" len="med"/>
                    </a:lnT>
                    <a:lnB w="28575" cap="flat" cmpd="sng" algn="ctr">
                      <a:solidFill>
                        <a:srgbClr val="E7F1E9"/>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970914470"/>
                  </a:ext>
                </a:extLst>
              </a:tr>
            </a:tbl>
          </a:graphicData>
        </a:graphic>
      </p:graphicFrame>
    </p:spTree>
    <p:extLst>
      <p:ext uri="{BB962C8B-B14F-4D97-AF65-F5344CB8AC3E}">
        <p14:creationId xmlns:p14="http://schemas.microsoft.com/office/powerpoint/2010/main" val="1008392574"/>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4">
      <a:dk1>
        <a:sysClr val="windowText" lastClr="000000"/>
      </a:dk1>
      <a:lt1>
        <a:sysClr val="window" lastClr="FFFFFF"/>
      </a:lt1>
      <a:dk2>
        <a:srgbClr val="212121"/>
      </a:dk2>
      <a:lt2>
        <a:srgbClr val="636363"/>
      </a:lt2>
      <a:accent1>
        <a:srgbClr val="159748"/>
      </a:accent1>
      <a:accent2>
        <a:srgbClr val="17AA51"/>
      </a:accent2>
      <a:accent3>
        <a:srgbClr val="17AA51"/>
      </a:accent3>
      <a:accent4>
        <a:srgbClr val="17AA51"/>
      </a:accent4>
      <a:accent5>
        <a:srgbClr val="17AA51"/>
      </a:accent5>
      <a:accent6>
        <a:srgbClr val="17AA51"/>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M11381587_Win32_SL_v6" id="{5005B820-A0B7-49EA-8569-DCF0CD2DBB9D}" vid="{2E48C80D-E25D-44C4-BCFD-F1465E9B612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72B3831-C4F2-498C-8E5F-F8D6F9054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9F0C84-2C14-4FB8-88C2-9577181F2CC2}">
  <ds:schemaRefs>
    <ds:schemaRef ds:uri="http://schemas.microsoft.com/sharepoint/v3/contenttype/forms"/>
  </ds:schemaRefs>
</ds:datastoreItem>
</file>

<file path=customXml/itemProps3.xml><?xml version="1.0" encoding="utf-8"?>
<ds:datastoreItem xmlns:ds="http://schemas.openxmlformats.org/officeDocument/2006/customXml" ds:itemID="{E4ACCF44-01D5-4C40-9EAC-D3C3683409FE}">
  <ds:schemaRef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Liquid void presentation</Template>
  <TotalTime>5673</TotalTime>
  <Words>2418</Words>
  <Application>Microsoft Office PowerPoint</Application>
  <PresentationFormat>Custom</PresentationFormat>
  <Paragraphs>772</Paragraphs>
  <Slides>37</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Aptos</vt:lpstr>
      <vt:lpstr>Archivo Black</vt:lpstr>
      <vt:lpstr>Arial</vt:lpstr>
      <vt:lpstr>Calibri</vt:lpstr>
      <vt:lpstr>Calibri Light</vt:lpstr>
      <vt:lpstr>Century Gothic</vt:lpstr>
      <vt:lpstr>Century Gothic (Body)</vt:lpstr>
      <vt:lpstr>KPMG Bold</vt:lpstr>
      <vt:lpstr>Times New Roman</vt:lpstr>
      <vt:lpstr>Wingdings</vt:lpstr>
      <vt:lpstr>Wingdings 2</vt:lpstr>
      <vt:lpstr>Quotable</vt:lpstr>
      <vt:lpstr>Custom Design</vt:lpstr>
      <vt:lpstr>Office Theme</vt:lpstr>
      <vt:lpstr>PowerPoint Presentation</vt:lpstr>
      <vt:lpstr>Introduction - Abia State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Damilare Salami</dc:creator>
  <cp:lastModifiedBy>Microsoft account</cp:lastModifiedBy>
  <cp:revision>36</cp:revision>
  <dcterms:created xsi:type="dcterms:W3CDTF">2025-07-22T01:11:02Z</dcterms:created>
  <dcterms:modified xsi:type="dcterms:W3CDTF">2025-07-29T08:11:20Z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